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63"/>
  </p:notesMasterIdLst>
  <p:sldIdLst>
    <p:sldId id="256" r:id="rId3"/>
    <p:sldId id="506" r:id="rId4"/>
    <p:sldId id="502" r:id="rId5"/>
    <p:sldId id="496" r:id="rId6"/>
    <p:sldId id="257" r:id="rId7"/>
    <p:sldId id="528" r:id="rId8"/>
    <p:sldId id="838" r:id="rId9"/>
    <p:sldId id="530" r:id="rId10"/>
    <p:sldId id="558" r:id="rId11"/>
    <p:sldId id="850" r:id="rId12"/>
    <p:sldId id="835" r:id="rId13"/>
    <p:sldId id="840" r:id="rId14"/>
    <p:sldId id="853" r:id="rId15"/>
    <p:sldId id="839" r:id="rId16"/>
    <p:sldId id="842" r:id="rId17"/>
    <p:sldId id="843" r:id="rId18"/>
    <p:sldId id="531" r:id="rId19"/>
    <p:sldId id="542" r:id="rId20"/>
    <p:sldId id="543" r:id="rId21"/>
    <p:sldId id="851" r:id="rId22"/>
    <p:sldId id="855" r:id="rId23"/>
    <p:sldId id="527" r:id="rId24"/>
    <p:sldId id="536" r:id="rId25"/>
    <p:sldId id="539" r:id="rId26"/>
    <p:sldId id="844" r:id="rId27"/>
    <p:sldId id="845" r:id="rId28"/>
    <p:sldId id="847" r:id="rId29"/>
    <p:sldId id="846" r:id="rId30"/>
    <p:sldId id="434" r:id="rId31"/>
    <p:sldId id="470" r:id="rId32"/>
    <p:sldId id="551" r:id="rId33"/>
    <p:sldId id="849" r:id="rId34"/>
    <p:sldId id="553" r:id="rId35"/>
    <p:sldId id="856" r:id="rId36"/>
    <p:sldId id="503" r:id="rId37"/>
    <p:sldId id="854" r:id="rId38"/>
    <p:sldId id="852" r:id="rId39"/>
    <p:sldId id="857" r:id="rId40"/>
    <p:sldId id="554" r:id="rId41"/>
    <p:sldId id="555" r:id="rId42"/>
    <p:sldId id="556" r:id="rId43"/>
    <p:sldId id="557" r:id="rId44"/>
    <p:sldId id="515" r:id="rId45"/>
    <p:sldId id="545" r:id="rId46"/>
    <p:sldId id="546" r:id="rId47"/>
    <p:sldId id="547" r:id="rId48"/>
    <p:sldId id="548" r:id="rId49"/>
    <p:sldId id="426" r:id="rId50"/>
    <p:sldId id="550" r:id="rId51"/>
    <p:sldId id="438" r:id="rId52"/>
    <p:sldId id="439" r:id="rId53"/>
    <p:sldId id="544" r:id="rId54"/>
    <p:sldId id="431" r:id="rId55"/>
    <p:sldId id="480" r:id="rId56"/>
    <p:sldId id="513" r:id="rId57"/>
    <p:sldId id="514" r:id="rId58"/>
    <p:sldId id="304" r:id="rId59"/>
    <p:sldId id="307" r:id="rId60"/>
    <p:sldId id="457" r:id="rId61"/>
    <p:sldId id="50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78689" autoAdjust="0"/>
  </p:normalViewPr>
  <p:slideViewPr>
    <p:cSldViewPr snapToGrid="0">
      <p:cViewPr varScale="1">
        <p:scale>
          <a:sx n="70" d="100"/>
          <a:sy n="70"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16.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image" Target="../media/image36.png"/></Relationships>
</file>

<file path=ppt/diagrams/_rels/data17.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ata19.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ata20.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ata21.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image" Target="../media/image44.png"/></Relationships>
</file>

<file path=ppt/diagrams/_rels/data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g"/><Relationship Id="rId5" Type="http://schemas.openxmlformats.org/officeDocument/2006/relationships/image" Target="../media/image61.jpeg"/><Relationship Id="rId4" Type="http://schemas.openxmlformats.org/officeDocument/2006/relationships/image" Target="../media/image60.jpeg"/></Relationships>
</file>

<file path=ppt/diagrams/_rels/data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image" Target="../media/image36.png"/></Relationships>
</file>

<file path=ppt/diagrams/_rels/drawing17.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image" Target="../media/image44.png"/></Relationships>
</file>

<file path=ppt/diagrams/_rels/drawing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g"/><Relationship Id="rId5" Type="http://schemas.openxmlformats.org/officeDocument/2006/relationships/image" Target="../media/image61.jpeg"/><Relationship Id="rId4" Type="http://schemas.openxmlformats.org/officeDocument/2006/relationships/image" Target="../media/image60.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ED900-8E78-4F9D-8D6E-F2A279947B4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56B4D6E-ED5A-4B70-8B14-16569BE0CF8F}">
      <dgm:prSet/>
      <dgm:spPr/>
      <dgm:t>
        <a:bodyPr/>
        <a:lstStyle/>
        <a:p>
          <a:r>
            <a:rPr lang="en-US" dirty="0"/>
            <a:t>Either-or thinking</a:t>
          </a:r>
        </a:p>
      </dgm:t>
    </dgm:pt>
    <dgm:pt modelId="{86EA642E-BF5C-4F65-9C4E-54789BA6D286}" type="parTrans" cxnId="{08E6418D-0634-479A-988E-4CD1624016D3}">
      <dgm:prSet/>
      <dgm:spPr/>
      <dgm:t>
        <a:bodyPr/>
        <a:lstStyle/>
        <a:p>
          <a:endParaRPr lang="en-US"/>
        </a:p>
      </dgm:t>
    </dgm:pt>
    <dgm:pt modelId="{627D6263-B51E-4A71-BA59-528D3417FA51}" type="sibTrans" cxnId="{08E6418D-0634-479A-988E-4CD1624016D3}">
      <dgm:prSet/>
      <dgm:spPr/>
      <dgm:t>
        <a:bodyPr/>
        <a:lstStyle/>
        <a:p>
          <a:endParaRPr lang="en-US"/>
        </a:p>
      </dgm:t>
    </dgm:pt>
    <dgm:pt modelId="{48A90292-758E-424B-960E-2D9CCC16FCE4}">
      <dgm:prSet/>
      <dgm:spPr/>
      <dgm:t>
        <a:bodyPr/>
        <a:lstStyle/>
        <a:p>
          <a:r>
            <a:rPr lang="en-US" dirty="0"/>
            <a:t>Power hoarding</a:t>
          </a:r>
        </a:p>
      </dgm:t>
    </dgm:pt>
    <dgm:pt modelId="{2FC985BB-4B4B-43B9-8DC2-08EAC5145ADD}" type="parTrans" cxnId="{A1370A18-DB9E-48D9-B7EA-BC14B4437600}">
      <dgm:prSet/>
      <dgm:spPr/>
      <dgm:t>
        <a:bodyPr/>
        <a:lstStyle/>
        <a:p>
          <a:endParaRPr lang="en-US"/>
        </a:p>
      </dgm:t>
    </dgm:pt>
    <dgm:pt modelId="{128B2F9B-CEB2-4CAF-8DF3-69166072118B}" type="sibTrans" cxnId="{A1370A18-DB9E-48D9-B7EA-BC14B4437600}">
      <dgm:prSet/>
      <dgm:spPr/>
      <dgm:t>
        <a:bodyPr/>
        <a:lstStyle/>
        <a:p>
          <a:endParaRPr lang="en-US"/>
        </a:p>
      </dgm:t>
    </dgm:pt>
    <dgm:pt modelId="{FFA83095-BFBB-4985-B1FE-56B8F9EBC0AB}">
      <dgm:prSet/>
      <dgm:spPr/>
      <dgm:t>
        <a:bodyPr/>
        <a:lstStyle/>
        <a:p>
          <a:r>
            <a:rPr lang="en-US" dirty="0"/>
            <a:t>Defensiveness</a:t>
          </a:r>
        </a:p>
      </dgm:t>
    </dgm:pt>
    <dgm:pt modelId="{F6CEAA82-7CE9-4F83-91B3-A73A72B8949F}" type="parTrans" cxnId="{CF26B0BD-1B39-4526-B45E-2278458FAA6A}">
      <dgm:prSet/>
      <dgm:spPr/>
      <dgm:t>
        <a:bodyPr/>
        <a:lstStyle/>
        <a:p>
          <a:endParaRPr lang="en-US"/>
        </a:p>
      </dgm:t>
    </dgm:pt>
    <dgm:pt modelId="{847CEDB2-9F0A-4FB3-95A3-C219D0265D3F}" type="sibTrans" cxnId="{CF26B0BD-1B39-4526-B45E-2278458FAA6A}">
      <dgm:prSet/>
      <dgm:spPr/>
      <dgm:t>
        <a:bodyPr/>
        <a:lstStyle/>
        <a:p>
          <a:endParaRPr lang="en-US"/>
        </a:p>
      </dgm:t>
    </dgm:pt>
    <dgm:pt modelId="{D7FE00F2-9593-4914-99FD-CCB4595B5A53}">
      <dgm:prSet/>
      <dgm:spPr/>
      <dgm:t>
        <a:bodyPr/>
        <a:lstStyle/>
        <a:p>
          <a:r>
            <a:rPr lang="en-US" dirty="0"/>
            <a:t>Focus on individuality</a:t>
          </a:r>
        </a:p>
      </dgm:t>
    </dgm:pt>
    <dgm:pt modelId="{204849E4-DFC2-4EA1-9DE0-F35DCE212644}" type="parTrans" cxnId="{4EC885B3-9961-49A9-A817-0CFD02357B53}">
      <dgm:prSet/>
      <dgm:spPr/>
      <dgm:t>
        <a:bodyPr/>
        <a:lstStyle/>
        <a:p>
          <a:endParaRPr lang="en-US"/>
        </a:p>
      </dgm:t>
    </dgm:pt>
    <dgm:pt modelId="{FB89DDFA-EEAE-4B63-9A9E-C25BF0146B88}" type="sibTrans" cxnId="{4EC885B3-9961-49A9-A817-0CFD02357B53}">
      <dgm:prSet/>
      <dgm:spPr/>
      <dgm:t>
        <a:bodyPr/>
        <a:lstStyle/>
        <a:p>
          <a:endParaRPr lang="en-US"/>
        </a:p>
      </dgm:t>
    </dgm:pt>
    <dgm:pt modelId="{7AF9D340-86C7-46FD-98A5-A4AE3CEE605B}">
      <dgm:prSet/>
      <dgm:spPr/>
      <dgm:t>
        <a:bodyPr/>
        <a:lstStyle/>
        <a:p>
          <a:r>
            <a:rPr lang="en-US" dirty="0"/>
            <a:t>Right to comfort</a:t>
          </a:r>
        </a:p>
      </dgm:t>
    </dgm:pt>
    <dgm:pt modelId="{3F9280F0-313A-40AA-A748-F0E1DD7DBAA4}" type="parTrans" cxnId="{9BEA4432-2904-42EF-98C4-1457AD5AFB5F}">
      <dgm:prSet/>
      <dgm:spPr/>
      <dgm:t>
        <a:bodyPr/>
        <a:lstStyle/>
        <a:p>
          <a:endParaRPr lang="en-US"/>
        </a:p>
      </dgm:t>
    </dgm:pt>
    <dgm:pt modelId="{BF271E85-C9B6-49B6-BBA7-832BC20D7AEA}" type="sibTrans" cxnId="{9BEA4432-2904-42EF-98C4-1457AD5AFB5F}">
      <dgm:prSet/>
      <dgm:spPr/>
      <dgm:t>
        <a:bodyPr/>
        <a:lstStyle/>
        <a:p>
          <a:endParaRPr lang="en-US"/>
        </a:p>
      </dgm:t>
    </dgm:pt>
    <dgm:pt modelId="{90D41CF4-758B-4085-BB09-C2759D2BCDF8}">
      <dgm:prSet/>
      <dgm:spPr/>
      <dgm:t>
        <a:bodyPr/>
        <a:lstStyle/>
        <a:p>
          <a:r>
            <a:rPr lang="en-US" dirty="0"/>
            <a:t>Worship of the written word</a:t>
          </a:r>
        </a:p>
      </dgm:t>
    </dgm:pt>
    <dgm:pt modelId="{D04842B7-4931-46D3-8542-95E54D94B352}" type="parTrans" cxnId="{E8A7C96A-75E4-4DEA-B9BC-5D2E4BE68E2E}">
      <dgm:prSet/>
      <dgm:spPr/>
      <dgm:t>
        <a:bodyPr/>
        <a:lstStyle/>
        <a:p>
          <a:endParaRPr lang="en-US"/>
        </a:p>
      </dgm:t>
    </dgm:pt>
    <dgm:pt modelId="{367F7AA1-1CF9-4CCF-8B2A-B1E3B6DA6288}" type="sibTrans" cxnId="{E8A7C96A-75E4-4DEA-B9BC-5D2E4BE68E2E}">
      <dgm:prSet/>
      <dgm:spPr/>
      <dgm:t>
        <a:bodyPr/>
        <a:lstStyle/>
        <a:p>
          <a:endParaRPr lang="en-US"/>
        </a:p>
      </dgm:t>
    </dgm:pt>
    <dgm:pt modelId="{6B8AC7CE-54CC-48B8-B597-D76C3B9D943A}" type="pres">
      <dgm:prSet presAssocID="{927ED900-8E78-4F9D-8D6E-F2A279947B4D}" presName="root" presStyleCnt="0">
        <dgm:presLayoutVars>
          <dgm:dir/>
          <dgm:resizeHandles val="exact"/>
        </dgm:presLayoutVars>
      </dgm:prSet>
      <dgm:spPr/>
    </dgm:pt>
    <dgm:pt modelId="{079A8144-5A43-4A03-BEE7-DDA1212571DC}" type="pres">
      <dgm:prSet presAssocID="{356B4D6E-ED5A-4B70-8B14-16569BE0CF8F}" presName="compNode" presStyleCnt="0"/>
      <dgm:spPr/>
    </dgm:pt>
    <dgm:pt modelId="{E7D76C14-EFB6-404F-A4FC-FFBE625910E1}" type="pres">
      <dgm:prSet presAssocID="{356B4D6E-ED5A-4B70-8B14-16569BE0CF8F}" presName="bgRect" presStyleLbl="bgShp" presStyleIdx="0" presStyleCnt="6"/>
      <dgm:spPr/>
    </dgm:pt>
    <dgm:pt modelId="{3C7CA5D7-63D2-4CDF-AD27-8E7060F74A20}" type="pres">
      <dgm:prSet presAssocID="{356B4D6E-ED5A-4B70-8B14-16569BE0CF8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ignpost"/>
        </a:ext>
      </dgm:extLst>
    </dgm:pt>
    <dgm:pt modelId="{675D56A5-0830-462F-9427-06D188CDCB81}" type="pres">
      <dgm:prSet presAssocID="{356B4D6E-ED5A-4B70-8B14-16569BE0CF8F}" presName="spaceRect" presStyleCnt="0"/>
      <dgm:spPr/>
    </dgm:pt>
    <dgm:pt modelId="{B9A1DF46-2728-445E-98AC-1F4BD0AC2CA3}" type="pres">
      <dgm:prSet presAssocID="{356B4D6E-ED5A-4B70-8B14-16569BE0CF8F}" presName="parTx" presStyleLbl="revTx" presStyleIdx="0" presStyleCnt="6">
        <dgm:presLayoutVars>
          <dgm:chMax val="0"/>
          <dgm:chPref val="0"/>
        </dgm:presLayoutVars>
      </dgm:prSet>
      <dgm:spPr/>
    </dgm:pt>
    <dgm:pt modelId="{0B00F0F3-839C-414A-9E40-EBDE52C32BA9}" type="pres">
      <dgm:prSet presAssocID="{627D6263-B51E-4A71-BA59-528D3417FA51}" presName="sibTrans" presStyleCnt="0"/>
      <dgm:spPr/>
    </dgm:pt>
    <dgm:pt modelId="{D1EC7D6E-4350-48F7-AA39-1E8AD184EB66}" type="pres">
      <dgm:prSet presAssocID="{48A90292-758E-424B-960E-2D9CCC16FCE4}" presName="compNode" presStyleCnt="0"/>
      <dgm:spPr/>
    </dgm:pt>
    <dgm:pt modelId="{DCC59977-7E7E-4687-A66E-11501133193C}" type="pres">
      <dgm:prSet presAssocID="{48A90292-758E-424B-960E-2D9CCC16FCE4}" presName="bgRect" presStyleLbl="bgShp" presStyleIdx="1" presStyleCnt="6"/>
      <dgm:spPr/>
    </dgm:pt>
    <dgm:pt modelId="{E4689B33-C923-4316-9565-C5C50233572C}" type="pres">
      <dgm:prSet presAssocID="{48A90292-758E-424B-960E-2D9CCC16FCE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eek Temple"/>
        </a:ext>
      </dgm:extLst>
    </dgm:pt>
    <dgm:pt modelId="{FE96B09C-7C45-4202-9CCD-57F3C8A15BEF}" type="pres">
      <dgm:prSet presAssocID="{48A90292-758E-424B-960E-2D9CCC16FCE4}" presName="spaceRect" presStyleCnt="0"/>
      <dgm:spPr/>
    </dgm:pt>
    <dgm:pt modelId="{69EF7369-DD9B-4944-A5B4-DFD2151ED271}" type="pres">
      <dgm:prSet presAssocID="{48A90292-758E-424B-960E-2D9CCC16FCE4}" presName="parTx" presStyleLbl="revTx" presStyleIdx="1" presStyleCnt="6">
        <dgm:presLayoutVars>
          <dgm:chMax val="0"/>
          <dgm:chPref val="0"/>
        </dgm:presLayoutVars>
      </dgm:prSet>
      <dgm:spPr/>
    </dgm:pt>
    <dgm:pt modelId="{6624263A-5A7A-4511-A091-8D0D2D282CAA}" type="pres">
      <dgm:prSet presAssocID="{128B2F9B-CEB2-4CAF-8DF3-69166072118B}" presName="sibTrans" presStyleCnt="0"/>
      <dgm:spPr/>
    </dgm:pt>
    <dgm:pt modelId="{AA16B977-A1CE-4AC2-919D-C3B2F14DAD94}" type="pres">
      <dgm:prSet presAssocID="{FFA83095-BFBB-4985-B1FE-56B8F9EBC0AB}" presName="compNode" presStyleCnt="0"/>
      <dgm:spPr/>
    </dgm:pt>
    <dgm:pt modelId="{F4713F19-F1FD-41CF-B545-997707912908}" type="pres">
      <dgm:prSet presAssocID="{FFA83095-BFBB-4985-B1FE-56B8F9EBC0AB}" presName="bgRect" presStyleLbl="bgShp" presStyleIdx="2" presStyleCnt="6"/>
      <dgm:spPr/>
    </dgm:pt>
    <dgm:pt modelId="{ABFB988F-2498-4FD6-8F15-C671C21019A0}" type="pres">
      <dgm:prSet presAssocID="{FFA83095-BFBB-4985-B1FE-56B8F9EBC0A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ngry face outline"/>
        </a:ext>
      </dgm:extLst>
    </dgm:pt>
    <dgm:pt modelId="{67B69906-5E9A-4040-9253-B235A77626CB}" type="pres">
      <dgm:prSet presAssocID="{FFA83095-BFBB-4985-B1FE-56B8F9EBC0AB}" presName="spaceRect" presStyleCnt="0"/>
      <dgm:spPr/>
    </dgm:pt>
    <dgm:pt modelId="{07250844-8F19-408E-8194-DA16A2549A33}" type="pres">
      <dgm:prSet presAssocID="{FFA83095-BFBB-4985-B1FE-56B8F9EBC0AB}" presName="parTx" presStyleLbl="revTx" presStyleIdx="2" presStyleCnt="6">
        <dgm:presLayoutVars>
          <dgm:chMax val="0"/>
          <dgm:chPref val="0"/>
        </dgm:presLayoutVars>
      </dgm:prSet>
      <dgm:spPr/>
    </dgm:pt>
    <dgm:pt modelId="{BEE96620-D59F-4C1C-A46C-368312A8F80B}" type="pres">
      <dgm:prSet presAssocID="{847CEDB2-9F0A-4FB3-95A3-C219D0265D3F}" presName="sibTrans" presStyleCnt="0"/>
      <dgm:spPr/>
    </dgm:pt>
    <dgm:pt modelId="{0344E8C6-A7DF-4888-BF73-FA518AC74807}" type="pres">
      <dgm:prSet presAssocID="{D7FE00F2-9593-4914-99FD-CCB4595B5A53}" presName="compNode" presStyleCnt="0"/>
      <dgm:spPr/>
    </dgm:pt>
    <dgm:pt modelId="{A7CFFBC0-B460-470A-84C8-4C4589017FA1}" type="pres">
      <dgm:prSet presAssocID="{D7FE00F2-9593-4914-99FD-CCB4595B5A53}" presName="bgRect" presStyleLbl="bgShp" presStyleIdx="3" presStyleCnt="6"/>
      <dgm:spPr/>
    </dgm:pt>
    <dgm:pt modelId="{29DFA69F-8058-43A3-9338-4E1E818EB7EB}" type="pres">
      <dgm:prSet presAssocID="{D7FE00F2-9593-4914-99FD-CCB4595B5A5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an"/>
        </a:ext>
      </dgm:extLst>
    </dgm:pt>
    <dgm:pt modelId="{2E1E3C4C-506E-40E5-AE34-FC65C1F623A2}" type="pres">
      <dgm:prSet presAssocID="{D7FE00F2-9593-4914-99FD-CCB4595B5A53}" presName="spaceRect" presStyleCnt="0"/>
      <dgm:spPr/>
    </dgm:pt>
    <dgm:pt modelId="{F995AF29-FAFA-4FC8-A201-C0D0F3075D88}" type="pres">
      <dgm:prSet presAssocID="{D7FE00F2-9593-4914-99FD-CCB4595B5A53}" presName="parTx" presStyleLbl="revTx" presStyleIdx="3" presStyleCnt="6">
        <dgm:presLayoutVars>
          <dgm:chMax val="0"/>
          <dgm:chPref val="0"/>
        </dgm:presLayoutVars>
      </dgm:prSet>
      <dgm:spPr/>
    </dgm:pt>
    <dgm:pt modelId="{70B3E505-F33C-467B-A97C-18B57D8E04B3}" type="pres">
      <dgm:prSet presAssocID="{FB89DDFA-EEAE-4B63-9A9E-C25BF0146B88}" presName="sibTrans" presStyleCnt="0"/>
      <dgm:spPr/>
    </dgm:pt>
    <dgm:pt modelId="{B9A8BE2E-DC6D-4208-B3C2-00C156F449BD}" type="pres">
      <dgm:prSet presAssocID="{7AF9D340-86C7-46FD-98A5-A4AE3CEE605B}" presName="compNode" presStyleCnt="0"/>
      <dgm:spPr/>
    </dgm:pt>
    <dgm:pt modelId="{55DEF168-CD62-411E-86FF-22C91F1D8F41}" type="pres">
      <dgm:prSet presAssocID="{7AF9D340-86C7-46FD-98A5-A4AE3CEE605B}" presName="bgRect" presStyleLbl="bgShp" presStyleIdx="4" presStyleCnt="6"/>
      <dgm:spPr/>
    </dgm:pt>
    <dgm:pt modelId="{0EBA06E1-F758-481C-8BB7-A20F48927C05}" type="pres">
      <dgm:prSet presAssocID="{7AF9D340-86C7-46FD-98A5-A4AE3CEE605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Angel face outline"/>
        </a:ext>
      </dgm:extLst>
    </dgm:pt>
    <dgm:pt modelId="{0EB14CAD-C2E1-4D79-BD28-7515D133826D}" type="pres">
      <dgm:prSet presAssocID="{7AF9D340-86C7-46FD-98A5-A4AE3CEE605B}" presName="spaceRect" presStyleCnt="0"/>
      <dgm:spPr/>
    </dgm:pt>
    <dgm:pt modelId="{38841531-2D45-42C5-B9BF-41D5F70935F9}" type="pres">
      <dgm:prSet presAssocID="{7AF9D340-86C7-46FD-98A5-A4AE3CEE605B}" presName="parTx" presStyleLbl="revTx" presStyleIdx="4" presStyleCnt="6">
        <dgm:presLayoutVars>
          <dgm:chMax val="0"/>
          <dgm:chPref val="0"/>
        </dgm:presLayoutVars>
      </dgm:prSet>
      <dgm:spPr/>
    </dgm:pt>
    <dgm:pt modelId="{7B428D34-5EFB-4D68-ADA2-20D5F46A14F8}" type="pres">
      <dgm:prSet presAssocID="{BF271E85-C9B6-49B6-BBA7-832BC20D7AEA}" presName="sibTrans" presStyleCnt="0"/>
      <dgm:spPr/>
    </dgm:pt>
    <dgm:pt modelId="{228F2A73-B2DF-48F7-812B-8C36C6DC2575}" type="pres">
      <dgm:prSet presAssocID="{90D41CF4-758B-4085-BB09-C2759D2BCDF8}" presName="compNode" presStyleCnt="0"/>
      <dgm:spPr/>
    </dgm:pt>
    <dgm:pt modelId="{F1C288C2-D04F-40BA-9686-A1FE569D6145}" type="pres">
      <dgm:prSet presAssocID="{90D41CF4-758B-4085-BB09-C2759D2BCDF8}" presName="bgRect" presStyleLbl="bgShp" presStyleIdx="5" presStyleCnt="6"/>
      <dgm:spPr/>
    </dgm:pt>
    <dgm:pt modelId="{B2095C81-3BF6-4D81-BC37-4F12A5DFA28C}" type="pres">
      <dgm:prSet presAssocID="{90D41CF4-758B-4085-BB09-C2759D2BCDF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oks"/>
        </a:ext>
      </dgm:extLst>
    </dgm:pt>
    <dgm:pt modelId="{DE5A3BCD-BF90-44ED-AEF3-E9B37801BDA9}" type="pres">
      <dgm:prSet presAssocID="{90D41CF4-758B-4085-BB09-C2759D2BCDF8}" presName="spaceRect" presStyleCnt="0"/>
      <dgm:spPr/>
    </dgm:pt>
    <dgm:pt modelId="{40874612-4CDA-4AA0-A551-A6DA2B582E2A}" type="pres">
      <dgm:prSet presAssocID="{90D41CF4-758B-4085-BB09-C2759D2BCDF8}" presName="parTx" presStyleLbl="revTx" presStyleIdx="5" presStyleCnt="6">
        <dgm:presLayoutVars>
          <dgm:chMax val="0"/>
          <dgm:chPref val="0"/>
        </dgm:presLayoutVars>
      </dgm:prSet>
      <dgm:spPr/>
    </dgm:pt>
  </dgm:ptLst>
  <dgm:cxnLst>
    <dgm:cxn modelId="{58FDDF00-0092-48B8-86E5-FCBAB506C676}" type="presOf" srcId="{927ED900-8E78-4F9D-8D6E-F2A279947B4D}" destId="{6B8AC7CE-54CC-48B8-B597-D76C3B9D943A}" srcOrd="0" destOrd="0" presId="urn:microsoft.com/office/officeart/2018/2/layout/IconVerticalSolidList"/>
    <dgm:cxn modelId="{A4280804-C796-4F6C-832B-C55059998F1A}" type="presOf" srcId="{90D41CF4-758B-4085-BB09-C2759D2BCDF8}" destId="{40874612-4CDA-4AA0-A551-A6DA2B582E2A}" srcOrd="0" destOrd="0" presId="urn:microsoft.com/office/officeart/2018/2/layout/IconVerticalSolidList"/>
    <dgm:cxn modelId="{A1370A18-DB9E-48D9-B7EA-BC14B4437600}" srcId="{927ED900-8E78-4F9D-8D6E-F2A279947B4D}" destId="{48A90292-758E-424B-960E-2D9CCC16FCE4}" srcOrd="1" destOrd="0" parTransId="{2FC985BB-4B4B-43B9-8DC2-08EAC5145ADD}" sibTransId="{128B2F9B-CEB2-4CAF-8DF3-69166072118B}"/>
    <dgm:cxn modelId="{499CBA20-8006-4C85-BE18-F451A878621F}" type="presOf" srcId="{48A90292-758E-424B-960E-2D9CCC16FCE4}" destId="{69EF7369-DD9B-4944-A5B4-DFD2151ED271}" srcOrd="0" destOrd="0" presId="urn:microsoft.com/office/officeart/2018/2/layout/IconVerticalSolidList"/>
    <dgm:cxn modelId="{49DDB027-1419-4C97-B168-87F02E86AB1D}" type="presOf" srcId="{FFA83095-BFBB-4985-B1FE-56B8F9EBC0AB}" destId="{07250844-8F19-408E-8194-DA16A2549A33}" srcOrd="0" destOrd="0" presId="urn:microsoft.com/office/officeart/2018/2/layout/IconVerticalSolidList"/>
    <dgm:cxn modelId="{4A832C2F-2F00-41E0-B306-2731E2D0221B}" type="presOf" srcId="{356B4D6E-ED5A-4B70-8B14-16569BE0CF8F}" destId="{B9A1DF46-2728-445E-98AC-1F4BD0AC2CA3}" srcOrd="0" destOrd="0" presId="urn:microsoft.com/office/officeart/2018/2/layout/IconVerticalSolidList"/>
    <dgm:cxn modelId="{9BEA4432-2904-42EF-98C4-1457AD5AFB5F}" srcId="{927ED900-8E78-4F9D-8D6E-F2A279947B4D}" destId="{7AF9D340-86C7-46FD-98A5-A4AE3CEE605B}" srcOrd="4" destOrd="0" parTransId="{3F9280F0-313A-40AA-A748-F0E1DD7DBAA4}" sibTransId="{BF271E85-C9B6-49B6-BBA7-832BC20D7AEA}"/>
    <dgm:cxn modelId="{E8A7C96A-75E4-4DEA-B9BC-5D2E4BE68E2E}" srcId="{927ED900-8E78-4F9D-8D6E-F2A279947B4D}" destId="{90D41CF4-758B-4085-BB09-C2759D2BCDF8}" srcOrd="5" destOrd="0" parTransId="{D04842B7-4931-46D3-8542-95E54D94B352}" sibTransId="{367F7AA1-1CF9-4CCF-8B2A-B1E3B6DA6288}"/>
    <dgm:cxn modelId="{08E6418D-0634-479A-988E-4CD1624016D3}" srcId="{927ED900-8E78-4F9D-8D6E-F2A279947B4D}" destId="{356B4D6E-ED5A-4B70-8B14-16569BE0CF8F}" srcOrd="0" destOrd="0" parTransId="{86EA642E-BF5C-4F65-9C4E-54789BA6D286}" sibTransId="{627D6263-B51E-4A71-BA59-528D3417FA51}"/>
    <dgm:cxn modelId="{4EC885B3-9961-49A9-A817-0CFD02357B53}" srcId="{927ED900-8E78-4F9D-8D6E-F2A279947B4D}" destId="{D7FE00F2-9593-4914-99FD-CCB4595B5A53}" srcOrd="3" destOrd="0" parTransId="{204849E4-DFC2-4EA1-9DE0-F35DCE212644}" sibTransId="{FB89DDFA-EEAE-4B63-9A9E-C25BF0146B88}"/>
    <dgm:cxn modelId="{CF26B0BD-1B39-4526-B45E-2278458FAA6A}" srcId="{927ED900-8E78-4F9D-8D6E-F2A279947B4D}" destId="{FFA83095-BFBB-4985-B1FE-56B8F9EBC0AB}" srcOrd="2" destOrd="0" parTransId="{F6CEAA82-7CE9-4F83-91B3-A73A72B8949F}" sibTransId="{847CEDB2-9F0A-4FB3-95A3-C219D0265D3F}"/>
    <dgm:cxn modelId="{51D44DC2-BB27-4E60-8F5A-697E6B1E3570}" type="presOf" srcId="{7AF9D340-86C7-46FD-98A5-A4AE3CEE605B}" destId="{38841531-2D45-42C5-B9BF-41D5F70935F9}" srcOrd="0" destOrd="0" presId="urn:microsoft.com/office/officeart/2018/2/layout/IconVerticalSolidList"/>
    <dgm:cxn modelId="{0AEED8F9-12B7-443D-93CB-B69F06CBA530}" type="presOf" srcId="{D7FE00F2-9593-4914-99FD-CCB4595B5A53}" destId="{F995AF29-FAFA-4FC8-A201-C0D0F3075D88}" srcOrd="0" destOrd="0" presId="urn:microsoft.com/office/officeart/2018/2/layout/IconVerticalSolidList"/>
    <dgm:cxn modelId="{3EF4CECD-D4F2-45E9-B992-430A892DB973}" type="presParOf" srcId="{6B8AC7CE-54CC-48B8-B597-D76C3B9D943A}" destId="{079A8144-5A43-4A03-BEE7-DDA1212571DC}" srcOrd="0" destOrd="0" presId="urn:microsoft.com/office/officeart/2018/2/layout/IconVerticalSolidList"/>
    <dgm:cxn modelId="{CC06768F-1D81-47E2-8AB2-FB6817EB1473}" type="presParOf" srcId="{079A8144-5A43-4A03-BEE7-DDA1212571DC}" destId="{E7D76C14-EFB6-404F-A4FC-FFBE625910E1}" srcOrd="0" destOrd="0" presId="urn:microsoft.com/office/officeart/2018/2/layout/IconVerticalSolidList"/>
    <dgm:cxn modelId="{C8BCBF37-87C1-42F3-A863-1EE5B1EB41D2}" type="presParOf" srcId="{079A8144-5A43-4A03-BEE7-DDA1212571DC}" destId="{3C7CA5D7-63D2-4CDF-AD27-8E7060F74A20}" srcOrd="1" destOrd="0" presId="urn:microsoft.com/office/officeart/2018/2/layout/IconVerticalSolidList"/>
    <dgm:cxn modelId="{DAB36D24-EF8E-44DF-B645-E5E791078181}" type="presParOf" srcId="{079A8144-5A43-4A03-BEE7-DDA1212571DC}" destId="{675D56A5-0830-462F-9427-06D188CDCB81}" srcOrd="2" destOrd="0" presId="urn:microsoft.com/office/officeart/2018/2/layout/IconVerticalSolidList"/>
    <dgm:cxn modelId="{82D5B684-442F-4107-855A-B58D4BC6F52A}" type="presParOf" srcId="{079A8144-5A43-4A03-BEE7-DDA1212571DC}" destId="{B9A1DF46-2728-445E-98AC-1F4BD0AC2CA3}" srcOrd="3" destOrd="0" presId="urn:microsoft.com/office/officeart/2018/2/layout/IconVerticalSolidList"/>
    <dgm:cxn modelId="{2EC6EDE1-CA7F-4B28-A834-19404265DC90}" type="presParOf" srcId="{6B8AC7CE-54CC-48B8-B597-D76C3B9D943A}" destId="{0B00F0F3-839C-414A-9E40-EBDE52C32BA9}" srcOrd="1" destOrd="0" presId="urn:microsoft.com/office/officeart/2018/2/layout/IconVerticalSolidList"/>
    <dgm:cxn modelId="{9FF0C3B8-2527-4F03-B9B6-9B9324C6FD45}" type="presParOf" srcId="{6B8AC7CE-54CC-48B8-B597-D76C3B9D943A}" destId="{D1EC7D6E-4350-48F7-AA39-1E8AD184EB66}" srcOrd="2" destOrd="0" presId="urn:microsoft.com/office/officeart/2018/2/layout/IconVerticalSolidList"/>
    <dgm:cxn modelId="{E46A74FB-C835-4D61-A2D4-FE75C5C61CA7}" type="presParOf" srcId="{D1EC7D6E-4350-48F7-AA39-1E8AD184EB66}" destId="{DCC59977-7E7E-4687-A66E-11501133193C}" srcOrd="0" destOrd="0" presId="urn:microsoft.com/office/officeart/2018/2/layout/IconVerticalSolidList"/>
    <dgm:cxn modelId="{995FB952-9E3D-41D7-B7AD-8DECE79C7030}" type="presParOf" srcId="{D1EC7D6E-4350-48F7-AA39-1E8AD184EB66}" destId="{E4689B33-C923-4316-9565-C5C50233572C}" srcOrd="1" destOrd="0" presId="urn:microsoft.com/office/officeart/2018/2/layout/IconVerticalSolidList"/>
    <dgm:cxn modelId="{F8F683D2-8F54-4256-BEB4-1A12EDFA16EF}" type="presParOf" srcId="{D1EC7D6E-4350-48F7-AA39-1E8AD184EB66}" destId="{FE96B09C-7C45-4202-9CCD-57F3C8A15BEF}" srcOrd="2" destOrd="0" presId="urn:microsoft.com/office/officeart/2018/2/layout/IconVerticalSolidList"/>
    <dgm:cxn modelId="{6F96593F-DE8A-4128-B637-71EA0F9D9994}" type="presParOf" srcId="{D1EC7D6E-4350-48F7-AA39-1E8AD184EB66}" destId="{69EF7369-DD9B-4944-A5B4-DFD2151ED271}" srcOrd="3" destOrd="0" presId="urn:microsoft.com/office/officeart/2018/2/layout/IconVerticalSolidList"/>
    <dgm:cxn modelId="{9714223A-D1B1-4340-A49F-5C82B4DEC51C}" type="presParOf" srcId="{6B8AC7CE-54CC-48B8-B597-D76C3B9D943A}" destId="{6624263A-5A7A-4511-A091-8D0D2D282CAA}" srcOrd="3" destOrd="0" presId="urn:microsoft.com/office/officeart/2018/2/layout/IconVerticalSolidList"/>
    <dgm:cxn modelId="{C229938C-E4CF-41AC-80CC-1A3771724815}" type="presParOf" srcId="{6B8AC7CE-54CC-48B8-B597-D76C3B9D943A}" destId="{AA16B977-A1CE-4AC2-919D-C3B2F14DAD94}" srcOrd="4" destOrd="0" presId="urn:microsoft.com/office/officeart/2018/2/layout/IconVerticalSolidList"/>
    <dgm:cxn modelId="{A0A2F9F8-A31A-4EF2-B870-DCFEB130CB82}" type="presParOf" srcId="{AA16B977-A1CE-4AC2-919D-C3B2F14DAD94}" destId="{F4713F19-F1FD-41CF-B545-997707912908}" srcOrd="0" destOrd="0" presId="urn:microsoft.com/office/officeart/2018/2/layout/IconVerticalSolidList"/>
    <dgm:cxn modelId="{A711E6B2-51C9-4D85-B1D5-63545AB25B83}" type="presParOf" srcId="{AA16B977-A1CE-4AC2-919D-C3B2F14DAD94}" destId="{ABFB988F-2498-4FD6-8F15-C671C21019A0}" srcOrd="1" destOrd="0" presId="urn:microsoft.com/office/officeart/2018/2/layout/IconVerticalSolidList"/>
    <dgm:cxn modelId="{E76EE970-3E4C-4BB8-AA18-3D29ACD2C702}" type="presParOf" srcId="{AA16B977-A1CE-4AC2-919D-C3B2F14DAD94}" destId="{67B69906-5E9A-4040-9253-B235A77626CB}" srcOrd="2" destOrd="0" presId="urn:microsoft.com/office/officeart/2018/2/layout/IconVerticalSolidList"/>
    <dgm:cxn modelId="{5C697CC3-37EE-4D32-92DD-A57F692ECD52}" type="presParOf" srcId="{AA16B977-A1CE-4AC2-919D-C3B2F14DAD94}" destId="{07250844-8F19-408E-8194-DA16A2549A33}" srcOrd="3" destOrd="0" presId="urn:microsoft.com/office/officeart/2018/2/layout/IconVerticalSolidList"/>
    <dgm:cxn modelId="{9D2D4655-C147-4109-B45C-77E06D4A7F4D}" type="presParOf" srcId="{6B8AC7CE-54CC-48B8-B597-D76C3B9D943A}" destId="{BEE96620-D59F-4C1C-A46C-368312A8F80B}" srcOrd="5" destOrd="0" presId="urn:microsoft.com/office/officeart/2018/2/layout/IconVerticalSolidList"/>
    <dgm:cxn modelId="{4FBD4FE2-A997-4130-AAD5-B5154F114668}" type="presParOf" srcId="{6B8AC7CE-54CC-48B8-B597-D76C3B9D943A}" destId="{0344E8C6-A7DF-4888-BF73-FA518AC74807}" srcOrd="6" destOrd="0" presId="urn:microsoft.com/office/officeart/2018/2/layout/IconVerticalSolidList"/>
    <dgm:cxn modelId="{3E299145-DED3-444C-B200-6CEE5D876C92}" type="presParOf" srcId="{0344E8C6-A7DF-4888-BF73-FA518AC74807}" destId="{A7CFFBC0-B460-470A-84C8-4C4589017FA1}" srcOrd="0" destOrd="0" presId="urn:microsoft.com/office/officeart/2018/2/layout/IconVerticalSolidList"/>
    <dgm:cxn modelId="{4FAB7C08-E7F6-4E0C-A2C2-7F8F682434FA}" type="presParOf" srcId="{0344E8C6-A7DF-4888-BF73-FA518AC74807}" destId="{29DFA69F-8058-43A3-9338-4E1E818EB7EB}" srcOrd="1" destOrd="0" presId="urn:microsoft.com/office/officeart/2018/2/layout/IconVerticalSolidList"/>
    <dgm:cxn modelId="{6E317409-A867-411E-AA98-8F2FA2EA7F35}" type="presParOf" srcId="{0344E8C6-A7DF-4888-BF73-FA518AC74807}" destId="{2E1E3C4C-506E-40E5-AE34-FC65C1F623A2}" srcOrd="2" destOrd="0" presId="urn:microsoft.com/office/officeart/2018/2/layout/IconVerticalSolidList"/>
    <dgm:cxn modelId="{87CE3A74-A259-49C4-B8AE-3D96C32CF3A5}" type="presParOf" srcId="{0344E8C6-A7DF-4888-BF73-FA518AC74807}" destId="{F995AF29-FAFA-4FC8-A201-C0D0F3075D88}" srcOrd="3" destOrd="0" presId="urn:microsoft.com/office/officeart/2018/2/layout/IconVerticalSolidList"/>
    <dgm:cxn modelId="{A0A89B90-16F8-4CAD-B2AF-3C4B4F607A2E}" type="presParOf" srcId="{6B8AC7CE-54CC-48B8-B597-D76C3B9D943A}" destId="{70B3E505-F33C-467B-A97C-18B57D8E04B3}" srcOrd="7" destOrd="0" presId="urn:microsoft.com/office/officeart/2018/2/layout/IconVerticalSolidList"/>
    <dgm:cxn modelId="{5F7CBD40-A714-40AF-93CC-A8B32B01A5FB}" type="presParOf" srcId="{6B8AC7CE-54CC-48B8-B597-D76C3B9D943A}" destId="{B9A8BE2E-DC6D-4208-B3C2-00C156F449BD}" srcOrd="8" destOrd="0" presId="urn:microsoft.com/office/officeart/2018/2/layout/IconVerticalSolidList"/>
    <dgm:cxn modelId="{EBBBC506-3FC0-40FF-BCAD-464E6A78FC0D}" type="presParOf" srcId="{B9A8BE2E-DC6D-4208-B3C2-00C156F449BD}" destId="{55DEF168-CD62-411E-86FF-22C91F1D8F41}" srcOrd="0" destOrd="0" presId="urn:microsoft.com/office/officeart/2018/2/layout/IconVerticalSolidList"/>
    <dgm:cxn modelId="{5B59FC20-730E-411F-8CB0-6F77B428E741}" type="presParOf" srcId="{B9A8BE2E-DC6D-4208-B3C2-00C156F449BD}" destId="{0EBA06E1-F758-481C-8BB7-A20F48927C05}" srcOrd="1" destOrd="0" presId="urn:microsoft.com/office/officeart/2018/2/layout/IconVerticalSolidList"/>
    <dgm:cxn modelId="{1BC749DD-E426-4A3F-926E-54531B3E89B9}" type="presParOf" srcId="{B9A8BE2E-DC6D-4208-B3C2-00C156F449BD}" destId="{0EB14CAD-C2E1-4D79-BD28-7515D133826D}" srcOrd="2" destOrd="0" presId="urn:microsoft.com/office/officeart/2018/2/layout/IconVerticalSolidList"/>
    <dgm:cxn modelId="{5F0ED1DA-C8B3-4379-9813-8E75F06094C3}" type="presParOf" srcId="{B9A8BE2E-DC6D-4208-B3C2-00C156F449BD}" destId="{38841531-2D45-42C5-B9BF-41D5F70935F9}" srcOrd="3" destOrd="0" presId="urn:microsoft.com/office/officeart/2018/2/layout/IconVerticalSolidList"/>
    <dgm:cxn modelId="{933E98CC-3417-47FA-B0FD-33E8DAC10C1A}" type="presParOf" srcId="{6B8AC7CE-54CC-48B8-B597-D76C3B9D943A}" destId="{7B428D34-5EFB-4D68-ADA2-20D5F46A14F8}" srcOrd="9" destOrd="0" presId="urn:microsoft.com/office/officeart/2018/2/layout/IconVerticalSolidList"/>
    <dgm:cxn modelId="{6D0E6339-34BD-4037-92D9-A814C170C3D0}" type="presParOf" srcId="{6B8AC7CE-54CC-48B8-B597-D76C3B9D943A}" destId="{228F2A73-B2DF-48F7-812B-8C36C6DC2575}" srcOrd="10" destOrd="0" presId="urn:microsoft.com/office/officeart/2018/2/layout/IconVerticalSolidList"/>
    <dgm:cxn modelId="{D4ACCE31-1BA2-40C4-A4E5-C2C1E3DC1FC9}" type="presParOf" srcId="{228F2A73-B2DF-48F7-812B-8C36C6DC2575}" destId="{F1C288C2-D04F-40BA-9686-A1FE569D6145}" srcOrd="0" destOrd="0" presId="urn:microsoft.com/office/officeart/2018/2/layout/IconVerticalSolidList"/>
    <dgm:cxn modelId="{25D1774E-354D-4629-A452-73630648A512}" type="presParOf" srcId="{228F2A73-B2DF-48F7-812B-8C36C6DC2575}" destId="{B2095C81-3BF6-4D81-BC37-4F12A5DFA28C}" srcOrd="1" destOrd="0" presId="urn:microsoft.com/office/officeart/2018/2/layout/IconVerticalSolidList"/>
    <dgm:cxn modelId="{2BE1537D-C2A2-45E9-A928-0A565BD39272}" type="presParOf" srcId="{228F2A73-B2DF-48F7-812B-8C36C6DC2575}" destId="{DE5A3BCD-BF90-44ED-AEF3-E9B37801BDA9}" srcOrd="2" destOrd="0" presId="urn:microsoft.com/office/officeart/2018/2/layout/IconVerticalSolidList"/>
    <dgm:cxn modelId="{4CDE7A2C-BB8B-4A99-BAE9-01EE78A8335D}" type="presParOf" srcId="{228F2A73-B2DF-48F7-812B-8C36C6DC2575}" destId="{40874612-4CDA-4AA0-A551-A6DA2B582E2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0C145D8-99B4-43B4-9F09-6321247A894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67757E-078A-4D28-BA6F-AF6BD5F90888}">
      <dgm:prSet phldrT="[Text]"/>
      <dgm:spPr/>
      <dgm:t>
        <a:bodyPr/>
        <a:lstStyle/>
        <a:p>
          <a:r>
            <a:rPr lang="en-US" dirty="0"/>
            <a:t>ESRD</a:t>
          </a:r>
        </a:p>
      </dgm:t>
    </dgm:pt>
    <dgm:pt modelId="{CF9E4132-6822-43A7-AB5F-C6D190A4A854}" type="parTrans" cxnId="{FDBBFA5E-ADA4-4C9C-9C8D-C5CB8C769C4F}">
      <dgm:prSet/>
      <dgm:spPr/>
      <dgm:t>
        <a:bodyPr/>
        <a:lstStyle/>
        <a:p>
          <a:endParaRPr lang="en-US"/>
        </a:p>
      </dgm:t>
    </dgm:pt>
    <dgm:pt modelId="{F8AB8B70-96A0-4BA4-AA68-89C6FB12E29F}" type="sibTrans" cxnId="{FDBBFA5E-ADA4-4C9C-9C8D-C5CB8C769C4F}">
      <dgm:prSet/>
      <dgm:spPr/>
      <dgm:t>
        <a:bodyPr/>
        <a:lstStyle/>
        <a:p>
          <a:endParaRPr lang="en-US"/>
        </a:p>
      </dgm:t>
    </dgm:pt>
    <dgm:pt modelId="{F21764AF-32B9-45F1-8C5D-2CAFC844F4E7}">
      <dgm:prSet phldrT="[Text]"/>
      <dgm:spPr/>
      <dgm:t>
        <a:bodyPr/>
        <a:lstStyle/>
        <a:p>
          <a:r>
            <a:rPr lang="en-US" dirty="0"/>
            <a:t>Segregated Care</a:t>
          </a:r>
        </a:p>
      </dgm:t>
    </dgm:pt>
    <dgm:pt modelId="{DFEAEA4D-6BA8-423E-8F35-BD17DAE0B648}" type="parTrans" cxnId="{49647721-F188-45C4-BB99-B04EFA724B28}">
      <dgm:prSet/>
      <dgm:spPr/>
      <dgm:t>
        <a:bodyPr/>
        <a:lstStyle/>
        <a:p>
          <a:endParaRPr lang="en-US"/>
        </a:p>
      </dgm:t>
    </dgm:pt>
    <dgm:pt modelId="{675D4ED1-9061-4AD8-9756-5C51BEF78467}" type="sibTrans" cxnId="{49647721-F188-45C4-BB99-B04EFA724B28}">
      <dgm:prSet/>
      <dgm:spPr/>
      <dgm:t>
        <a:bodyPr/>
        <a:lstStyle/>
        <a:p>
          <a:endParaRPr lang="en-US"/>
        </a:p>
      </dgm:t>
    </dgm:pt>
    <dgm:pt modelId="{CCD6512F-8406-4147-B3B1-F83FD24D39C2}">
      <dgm:prSet phldrT="[Text]"/>
      <dgm:spPr/>
      <dgm:t>
        <a:bodyPr/>
        <a:lstStyle/>
        <a:p>
          <a:r>
            <a:rPr lang="en-US" dirty="0"/>
            <a:t>Scientific Racism</a:t>
          </a:r>
        </a:p>
      </dgm:t>
    </dgm:pt>
    <dgm:pt modelId="{A8F9E7C2-5A7B-492F-A705-13A5D27B1131}" type="parTrans" cxnId="{FE976AD6-E482-4901-B366-3B48E09F02F5}">
      <dgm:prSet/>
      <dgm:spPr/>
      <dgm:t>
        <a:bodyPr/>
        <a:lstStyle/>
        <a:p>
          <a:endParaRPr lang="en-US"/>
        </a:p>
      </dgm:t>
    </dgm:pt>
    <dgm:pt modelId="{56198D20-E3EE-446C-9340-4FBF899B5FD8}" type="sibTrans" cxnId="{FE976AD6-E482-4901-B366-3B48E09F02F5}">
      <dgm:prSet/>
      <dgm:spPr/>
      <dgm:t>
        <a:bodyPr/>
        <a:lstStyle/>
        <a:p>
          <a:endParaRPr lang="en-US"/>
        </a:p>
      </dgm:t>
    </dgm:pt>
    <dgm:pt modelId="{21663656-2990-4847-81C5-016F9D521FA8}">
      <dgm:prSet phldrT="[Text]"/>
      <dgm:spPr/>
      <dgm:t>
        <a:bodyPr/>
        <a:lstStyle/>
        <a:p>
          <a:r>
            <a:rPr lang="en-US" dirty="0"/>
            <a:t>Clinician Implicit Racism</a:t>
          </a:r>
        </a:p>
      </dgm:t>
    </dgm:pt>
    <dgm:pt modelId="{E2A50ED1-DE49-46BF-887E-DC7256DBDAA3}" type="parTrans" cxnId="{185F7F0B-7313-43D6-88D3-A972FC1BC4C8}">
      <dgm:prSet/>
      <dgm:spPr/>
      <dgm:t>
        <a:bodyPr/>
        <a:lstStyle/>
        <a:p>
          <a:endParaRPr lang="en-US"/>
        </a:p>
      </dgm:t>
    </dgm:pt>
    <dgm:pt modelId="{FF5B0E1A-0313-4CB4-9666-A12D8C0D0163}" type="sibTrans" cxnId="{185F7F0B-7313-43D6-88D3-A972FC1BC4C8}">
      <dgm:prSet/>
      <dgm:spPr/>
      <dgm:t>
        <a:bodyPr/>
        <a:lstStyle/>
        <a:p>
          <a:endParaRPr lang="en-US"/>
        </a:p>
      </dgm:t>
    </dgm:pt>
    <dgm:pt modelId="{CFDAD965-DD20-45D6-909B-65D0A343A95D}" type="pres">
      <dgm:prSet presAssocID="{F0C145D8-99B4-43B4-9F09-6321247A894E}" presName="cycle" presStyleCnt="0">
        <dgm:presLayoutVars>
          <dgm:chMax val="1"/>
          <dgm:dir/>
          <dgm:animLvl val="ctr"/>
          <dgm:resizeHandles val="exact"/>
        </dgm:presLayoutVars>
      </dgm:prSet>
      <dgm:spPr/>
    </dgm:pt>
    <dgm:pt modelId="{9FED15F0-3EA0-44CB-8C25-B44AD05E6F22}" type="pres">
      <dgm:prSet presAssocID="{B667757E-078A-4D28-BA6F-AF6BD5F90888}" presName="centerShape" presStyleLbl="node0" presStyleIdx="0" presStyleCnt="1"/>
      <dgm:spPr/>
    </dgm:pt>
    <dgm:pt modelId="{ACD42120-A3D8-4514-90DD-5A0922A60E49}" type="pres">
      <dgm:prSet presAssocID="{DFEAEA4D-6BA8-423E-8F35-BD17DAE0B648}" presName="parTrans" presStyleLbl="bgSibTrans2D1" presStyleIdx="0" presStyleCnt="3"/>
      <dgm:spPr/>
    </dgm:pt>
    <dgm:pt modelId="{DB65B489-8602-46B4-999E-81D2B5B72F48}" type="pres">
      <dgm:prSet presAssocID="{F21764AF-32B9-45F1-8C5D-2CAFC844F4E7}" presName="node" presStyleLbl="node1" presStyleIdx="0" presStyleCnt="3">
        <dgm:presLayoutVars>
          <dgm:bulletEnabled val="1"/>
        </dgm:presLayoutVars>
      </dgm:prSet>
      <dgm:spPr/>
    </dgm:pt>
    <dgm:pt modelId="{EC1B26F3-F04D-494B-9CFD-C3B7A1BC5EB0}" type="pres">
      <dgm:prSet presAssocID="{A8F9E7C2-5A7B-492F-A705-13A5D27B1131}" presName="parTrans" presStyleLbl="bgSibTrans2D1" presStyleIdx="1" presStyleCnt="3"/>
      <dgm:spPr/>
    </dgm:pt>
    <dgm:pt modelId="{1E6C9F75-2767-4810-8BF7-A8F29BFBCC2A}" type="pres">
      <dgm:prSet presAssocID="{CCD6512F-8406-4147-B3B1-F83FD24D39C2}" presName="node" presStyleLbl="node1" presStyleIdx="1" presStyleCnt="3">
        <dgm:presLayoutVars>
          <dgm:bulletEnabled val="1"/>
        </dgm:presLayoutVars>
      </dgm:prSet>
      <dgm:spPr/>
    </dgm:pt>
    <dgm:pt modelId="{6A5A4EF9-D305-4FEB-9441-7DAE4748F6FF}" type="pres">
      <dgm:prSet presAssocID="{E2A50ED1-DE49-46BF-887E-DC7256DBDAA3}" presName="parTrans" presStyleLbl="bgSibTrans2D1" presStyleIdx="2" presStyleCnt="3"/>
      <dgm:spPr/>
    </dgm:pt>
    <dgm:pt modelId="{EF93E0CE-5A43-46DF-B4FF-E1C9F9519BA3}" type="pres">
      <dgm:prSet presAssocID="{21663656-2990-4847-81C5-016F9D521FA8}" presName="node" presStyleLbl="node1" presStyleIdx="2" presStyleCnt="3">
        <dgm:presLayoutVars>
          <dgm:bulletEnabled val="1"/>
        </dgm:presLayoutVars>
      </dgm:prSet>
      <dgm:spPr/>
    </dgm:pt>
  </dgm:ptLst>
  <dgm:cxnLst>
    <dgm:cxn modelId="{185F7F0B-7313-43D6-88D3-A972FC1BC4C8}" srcId="{B667757E-078A-4D28-BA6F-AF6BD5F90888}" destId="{21663656-2990-4847-81C5-016F9D521FA8}" srcOrd="2" destOrd="0" parTransId="{E2A50ED1-DE49-46BF-887E-DC7256DBDAA3}" sibTransId="{FF5B0E1A-0313-4CB4-9666-A12D8C0D0163}"/>
    <dgm:cxn modelId="{96B26710-5E72-4E91-990B-13696EB83CA9}" type="presOf" srcId="{21663656-2990-4847-81C5-016F9D521FA8}" destId="{EF93E0CE-5A43-46DF-B4FF-E1C9F9519BA3}" srcOrd="0" destOrd="0" presId="urn:microsoft.com/office/officeart/2005/8/layout/radial4"/>
    <dgm:cxn modelId="{49647721-F188-45C4-BB99-B04EFA724B28}" srcId="{B667757E-078A-4D28-BA6F-AF6BD5F90888}" destId="{F21764AF-32B9-45F1-8C5D-2CAFC844F4E7}" srcOrd="0" destOrd="0" parTransId="{DFEAEA4D-6BA8-423E-8F35-BD17DAE0B648}" sibTransId="{675D4ED1-9061-4AD8-9756-5C51BEF78467}"/>
    <dgm:cxn modelId="{6EC88921-44C3-491A-AF76-56372F97235C}" type="presOf" srcId="{B667757E-078A-4D28-BA6F-AF6BD5F90888}" destId="{9FED15F0-3EA0-44CB-8C25-B44AD05E6F22}" srcOrd="0" destOrd="0" presId="urn:microsoft.com/office/officeart/2005/8/layout/radial4"/>
    <dgm:cxn modelId="{4167BF2A-1444-470D-B055-953A45B95633}" type="presOf" srcId="{DFEAEA4D-6BA8-423E-8F35-BD17DAE0B648}" destId="{ACD42120-A3D8-4514-90DD-5A0922A60E49}" srcOrd="0" destOrd="0" presId="urn:microsoft.com/office/officeart/2005/8/layout/radial4"/>
    <dgm:cxn modelId="{48D6992E-F685-42A0-8778-040787BE0410}" type="presOf" srcId="{CCD6512F-8406-4147-B3B1-F83FD24D39C2}" destId="{1E6C9F75-2767-4810-8BF7-A8F29BFBCC2A}" srcOrd="0" destOrd="0" presId="urn:microsoft.com/office/officeart/2005/8/layout/radial4"/>
    <dgm:cxn modelId="{8CBE0936-CDC9-4A33-87B2-80246A760668}" type="presOf" srcId="{E2A50ED1-DE49-46BF-887E-DC7256DBDAA3}" destId="{6A5A4EF9-D305-4FEB-9441-7DAE4748F6FF}" srcOrd="0" destOrd="0" presId="urn:microsoft.com/office/officeart/2005/8/layout/radial4"/>
    <dgm:cxn modelId="{FDBBFA5E-ADA4-4C9C-9C8D-C5CB8C769C4F}" srcId="{F0C145D8-99B4-43B4-9F09-6321247A894E}" destId="{B667757E-078A-4D28-BA6F-AF6BD5F90888}" srcOrd="0" destOrd="0" parTransId="{CF9E4132-6822-43A7-AB5F-C6D190A4A854}" sibTransId="{F8AB8B70-96A0-4BA4-AA68-89C6FB12E29F}"/>
    <dgm:cxn modelId="{E0B62641-4EB2-4CBC-B3E4-B670F2C66D98}" type="presOf" srcId="{F21764AF-32B9-45F1-8C5D-2CAFC844F4E7}" destId="{DB65B489-8602-46B4-999E-81D2B5B72F48}" srcOrd="0" destOrd="0" presId="urn:microsoft.com/office/officeart/2005/8/layout/radial4"/>
    <dgm:cxn modelId="{5E82218C-1900-4B22-AEDB-8F8D077F97B3}" type="presOf" srcId="{F0C145D8-99B4-43B4-9F09-6321247A894E}" destId="{CFDAD965-DD20-45D6-909B-65D0A343A95D}" srcOrd="0" destOrd="0" presId="urn:microsoft.com/office/officeart/2005/8/layout/radial4"/>
    <dgm:cxn modelId="{FE976AD6-E482-4901-B366-3B48E09F02F5}" srcId="{B667757E-078A-4D28-BA6F-AF6BD5F90888}" destId="{CCD6512F-8406-4147-B3B1-F83FD24D39C2}" srcOrd="1" destOrd="0" parTransId="{A8F9E7C2-5A7B-492F-A705-13A5D27B1131}" sibTransId="{56198D20-E3EE-446C-9340-4FBF899B5FD8}"/>
    <dgm:cxn modelId="{64FF46DE-F0E6-4A13-A5EB-E050A6B002C3}" type="presOf" srcId="{A8F9E7C2-5A7B-492F-A705-13A5D27B1131}" destId="{EC1B26F3-F04D-494B-9CFD-C3B7A1BC5EB0}" srcOrd="0" destOrd="0" presId="urn:microsoft.com/office/officeart/2005/8/layout/radial4"/>
    <dgm:cxn modelId="{A152A01E-9D1B-41F9-9110-407F59779EF0}" type="presParOf" srcId="{CFDAD965-DD20-45D6-909B-65D0A343A95D}" destId="{9FED15F0-3EA0-44CB-8C25-B44AD05E6F22}" srcOrd="0" destOrd="0" presId="urn:microsoft.com/office/officeart/2005/8/layout/radial4"/>
    <dgm:cxn modelId="{183B5210-D808-4B36-9B75-61DE1FC86D7A}" type="presParOf" srcId="{CFDAD965-DD20-45D6-909B-65D0A343A95D}" destId="{ACD42120-A3D8-4514-90DD-5A0922A60E49}" srcOrd="1" destOrd="0" presId="urn:microsoft.com/office/officeart/2005/8/layout/radial4"/>
    <dgm:cxn modelId="{D2B460D9-0F72-4A50-AC0B-F49002A83D74}" type="presParOf" srcId="{CFDAD965-DD20-45D6-909B-65D0A343A95D}" destId="{DB65B489-8602-46B4-999E-81D2B5B72F48}" srcOrd="2" destOrd="0" presId="urn:microsoft.com/office/officeart/2005/8/layout/radial4"/>
    <dgm:cxn modelId="{C368CCD6-FFCD-49EC-9F6D-AB217A98BEC2}" type="presParOf" srcId="{CFDAD965-DD20-45D6-909B-65D0A343A95D}" destId="{EC1B26F3-F04D-494B-9CFD-C3B7A1BC5EB0}" srcOrd="3" destOrd="0" presId="urn:microsoft.com/office/officeart/2005/8/layout/radial4"/>
    <dgm:cxn modelId="{1BEC3C28-84F4-4128-8983-389470C7EA19}" type="presParOf" srcId="{CFDAD965-DD20-45D6-909B-65D0A343A95D}" destId="{1E6C9F75-2767-4810-8BF7-A8F29BFBCC2A}" srcOrd="4" destOrd="0" presId="urn:microsoft.com/office/officeart/2005/8/layout/radial4"/>
    <dgm:cxn modelId="{3F80F8BA-D8FA-4D65-A3D8-B77280B82108}" type="presParOf" srcId="{CFDAD965-DD20-45D6-909B-65D0A343A95D}" destId="{6A5A4EF9-D305-4FEB-9441-7DAE4748F6FF}" srcOrd="5" destOrd="0" presId="urn:microsoft.com/office/officeart/2005/8/layout/radial4"/>
    <dgm:cxn modelId="{EA3F73D6-8A99-4CF1-854B-4AAA9F1ED33A}" type="presParOf" srcId="{CFDAD965-DD20-45D6-909B-65D0A343A95D}" destId="{EF93E0CE-5A43-46DF-B4FF-E1C9F9519BA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0C145D8-99B4-43B4-9F09-6321247A894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67757E-078A-4D28-BA6F-AF6BD5F90888}">
      <dgm:prSet phldrT="[Text]"/>
      <dgm:spPr/>
      <dgm:t>
        <a:bodyPr/>
        <a:lstStyle/>
        <a:p>
          <a:r>
            <a:rPr lang="en-US" dirty="0"/>
            <a:t>ESRD</a:t>
          </a:r>
        </a:p>
      </dgm:t>
    </dgm:pt>
    <dgm:pt modelId="{CF9E4132-6822-43A7-AB5F-C6D190A4A854}" type="parTrans" cxnId="{FDBBFA5E-ADA4-4C9C-9C8D-C5CB8C769C4F}">
      <dgm:prSet/>
      <dgm:spPr/>
      <dgm:t>
        <a:bodyPr/>
        <a:lstStyle/>
        <a:p>
          <a:endParaRPr lang="en-US"/>
        </a:p>
      </dgm:t>
    </dgm:pt>
    <dgm:pt modelId="{F8AB8B70-96A0-4BA4-AA68-89C6FB12E29F}" type="sibTrans" cxnId="{FDBBFA5E-ADA4-4C9C-9C8D-C5CB8C769C4F}">
      <dgm:prSet/>
      <dgm:spPr/>
      <dgm:t>
        <a:bodyPr/>
        <a:lstStyle/>
        <a:p>
          <a:endParaRPr lang="en-US"/>
        </a:p>
      </dgm:t>
    </dgm:pt>
    <dgm:pt modelId="{F21764AF-32B9-45F1-8C5D-2CAFC844F4E7}">
      <dgm:prSet phldrT="[Text]"/>
      <dgm:spPr/>
      <dgm:t>
        <a:bodyPr/>
        <a:lstStyle/>
        <a:p>
          <a:r>
            <a:rPr lang="en-US" dirty="0"/>
            <a:t>Segregated Care</a:t>
          </a:r>
        </a:p>
      </dgm:t>
    </dgm:pt>
    <dgm:pt modelId="{DFEAEA4D-6BA8-423E-8F35-BD17DAE0B648}" type="parTrans" cxnId="{49647721-F188-45C4-BB99-B04EFA724B28}">
      <dgm:prSet/>
      <dgm:spPr/>
      <dgm:t>
        <a:bodyPr/>
        <a:lstStyle/>
        <a:p>
          <a:endParaRPr lang="en-US"/>
        </a:p>
      </dgm:t>
    </dgm:pt>
    <dgm:pt modelId="{675D4ED1-9061-4AD8-9756-5C51BEF78467}" type="sibTrans" cxnId="{49647721-F188-45C4-BB99-B04EFA724B28}">
      <dgm:prSet/>
      <dgm:spPr/>
      <dgm:t>
        <a:bodyPr/>
        <a:lstStyle/>
        <a:p>
          <a:endParaRPr lang="en-US"/>
        </a:p>
      </dgm:t>
    </dgm:pt>
    <dgm:pt modelId="{CCD6512F-8406-4147-B3B1-F83FD24D39C2}">
      <dgm:prSet phldrT="[Text]"/>
      <dgm:spPr/>
      <dgm:t>
        <a:bodyPr/>
        <a:lstStyle/>
        <a:p>
          <a:r>
            <a:rPr lang="en-US" dirty="0"/>
            <a:t>Scientific Racism</a:t>
          </a:r>
        </a:p>
      </dgm:t>
    </dgm:pt>
    <dgm:pt modelId="{A8F9E7C2-5A7B-492F-A705-13A5D27B1131}" type="parTrans" cxnId="{FE976AD6-E482-4901-B366-3B48E09F02F5}">
      <dgm:prSet/>
      <dgm:spPr/>
      <dgm:t>
        <a:bodyPr/>
        <a:lstStyle/>
        <a:p>
          <a:endParaRPr lang="en-US"/>
        </a:p>
      </dgm:t>
    </dgm:pt>
    <dgm:pt modelId="{56198D20-E3EE-446C-9340-4FBF899B5FD8}" type="sibTrans" cxnId="{FE976AD6-E482-4901-B366-3B48E09F02F5}">
      <dgm:prSet/>
      <dgm:spPr/>
      <dgm:t>
        <a:bodyPr/>
        <a:lstStyle/>
        <a:p>
          <a:endParaRPr lang="en-US"/>
        </a:p>
      </dgm:t>
    </dgm:pt>
    <dgm:pt modelId="{21663656-2990-4847-81C5-016F9D521FA8}">
      <dgm:prSet phldrT="[Text]"/>
      <dgm:spPr/>
      <dgm:t>
        <a:bodyPr/>
        <a:lstStyle/>
        <a:p>
          <a:r>
            <a:rPr lang="en-US" dirty="0"/>
            <a:t>Clinician Implicit Racism</a:t>
          </a:r>
        </a:p>
      </dgm:t>
    </dgm:pt>
    <dgm:pt modelId="{E2A50ED1-DE49-46BF-887E-DC7256DBDAA3}" type="parTrans" cxnId="{185F7F0B-7313-43D6-88D3-A972FC1BC4C8}">
      <dgm:prSet/>
      <dgm:spPr/>
      <dgm:t>
        <a:bodyPr/>
        <a:lstStyle/>
        <a:p>
          <a:endParaRPr lang="en-US"/>
        </a:p>
      </dgm:t>
    </dgm:pt>
    <dgm:pt modelId="{FF5B0E1A-0313-4CB4-9666-A12D8C0D0163}" type="sibTrans" cxnId="{185F7F0B-7313-43D6-88D3-A972FC1BC4C8}">
      <dgm:prSet/>
      <dgm:spPr/>
      <dgm:t>
        <a:bodyPr/>
        <a:lstStyle/>
        <a:p>
          <a:endParaRPr lang="en-US"/>
        </a:p>
      </dgm:t>
    </dgm:pt>
    <dgm:pt modelId="{CFDAD965-DD20-45D6-909B-65D0A343A95D}" type="pres">
      <dgm:prSet presAssocID="{F0C145D8-99B4-43B4-9F09-6321247A894E}" presName="cycle" presStyleCnt="0">
        <dgm:presLayoutVars>
          <dgm:chMax val="1"/>
          <dgm:dir/>
          <dgm:animLvl val="ctr"/>
          <dgm:resizeHandles val="exact"/>
        </dgm:presLayoutVars>
      </dgm:prSet>
      <dgm:spPr/>
    </dgm:pt>
    <dgm:pt modelId="{9FED15F0-3EA0-44CB-8C25-B44AD05E6F22}" type="pres">
      <dgm:prSet presAssocID="{B667757E-078A-4D28-BA6F-AF6BD5F90888}" presName="centerShape" presStyleLbl="node0" presStyleIdx="0" presStyleCnt="1"/>
      <dgm:spPr/>
    </dgm:pt>
    <dgm:pt modelId="{ACD42120-A3D8-4514-90DD-5A0922A60E49}" type="pres">
      <dgm:prSet presAssocID="{DFEAEA4D-6BA8-423E-8F35-BD17DAE0B648}" presName="parTrans" presStyleLbl="bgSibTrans2D1" presStyleIdx="0" presStyleCnt="3"/>
      <dgm:spPr/>
    </dgm:pt>
    <dgm:pt modelId="{DB65B489-8602-46B4-999E-81D2B5B72F48}" type="pres">
      <dgm:prSet presAssocID="{F21764AF-32B9-45F1-8C5D-2CAFC844F4E7}" presName="node" presStyleLbl="node1" presStyleIdx="0" presStyleCnt="3">
        <dgm:presLayoutVars>
          <dgm:bulletEnabled val="1"/>
        </dgm:presLayoutVars>
      </dgm:prSet>
      <dgm:spPr/>
    </dgm:pt>
    <dgm:pt modelId="{EC1B26F3-F04D-494B-9CFD-C3B7A1BC5EB0}" type="pres">
      <dgm:prSet presAssocID="{A8F9E7C2-5A7B-492F-A705-13A5D27B1131}" presName="parTrans" presStyleLbl="bgSibTrans2D1" presStyleIdx="1" presStyleCnt="3"/>
      <dgm:spPr/>
    </dgm:pt>
    <dgm:pt modelId="{1E6C9F75-2767-4810-8BF7-A8F29BFBCC2A}" type="pres">
      <dgm:prSet presAssocID="{CCD6512F-8406-4147-B3B1-F83FD24D39C2}" presName="node" presStyleLbl="node1" presStyleIdx="1" presStyleCnt="3">
        <dgm:presLayoutVars>
          <dgm:bulletEnabled val="1"/>
        </dgm:presLayoutVars>
      </dgm:prSet>
      <dgm:spPr/>
    </dgm:pt>
    <dgm:pt modelId="{6A5A4EF9-D305-4FEB-9441-7DAE4748F6FF}" type="pres">
      <dgm:prSet presAssocID="{E2A50ED1-DE49-46BF-887E-DC7256DBDAA3}" presName="parTrans" presStyleLbl="bgSibTrans2D1" presStyleIdx="2" presStyleCnt="3"/>
      <dgm:spPr/>
    </dgm:pt>
    <dgm:pt modelId="{EF93E0CE-5A43-46DF-B4FF-E1C9F9519BA3}" type="pres">
      <dgm:prSet presAssocID="{21663656-2990-4847-81C5-016F9D521FA8}" presName="node" presStyleLbl="node1" presStyleIdx="2" presStyleCnt="3">
        <dgm:presLayoutVars>
          <dgm:bulletEnabled val="1"/>
        </dgm:presLayoutVars>
      </dgm:prSet>
      <dgm:spPr/>
    </dgm:pt>
  </dgm:ptLst>
  <dgm:cxnLst>
    <dgm:cxn modelId="{185F7F0B-7313-43D6-88D3-A972FC1BC4C8}" srcId="{B667757E-078A-4D28-BA6F-AF6BD5F90888}" destId="{21663656-2990-4847-81C5-016F9D521FA8}" srcOrd="2" destOrd="0" parTransId="{E2A50ED1-DE49-46BF-887E-DC7256DBDAA3}" sibTransId="{FF5B0E1A-0313-4CB4-9666-A12D8C0D0163}"/>
    <dgm:cxn modelId="{96B26710-5E72-4E91-990B-13696EB83CA9}" type="presOf" srcId="{21663656-2990-4847-81C5-016F9D521FA8}" destId="{EF93E0CE-5A43-46DF-B4FF-E1C9F9519BA3}" srcOrd="0" destOrd="0" presId="urn:microsoft.com/office/officeart/2005/8/layout/radial4"/>
    <dgm:cxn modelId="{49647721-F188-45C4-BB99-B04EFA724B28}" srcId="{B667757E-078A-4D28-BA6F-AF6BD5F90888}" destId="{F21764AF-32B9-45F1-8C5D-2CAFC844F4E7}" srcOrd="0" destOrd="0" parTransId="{DFEAEA4D-6BA8-423E-8F35-BD17DAE0B648}" sibTransId="{675D4ED1-9061-4AD8-9756-5C51BEF78467}"/>
    <dgm:cxn modelId="{6EC88921-44C3-491A-AF76-56372F97235C}" type="presOf" srcId="{B667757E-078A-4D28-BA6F-AF6BD5F90888}" destId="{9FED15F0-3EA0-44CB-8C25-B44AD05E6F22}" srcOrd="0" destOrd="0" presId="urn:microsoft.com/office/officeart/2005/8/layout/radial4"/>
    <dgm:cxn modelId="{4167BF2A-1444-470D-B055-953A45B95633}" type="presOf" srcId="{DFEAEA4D-6BA8-423E-8F35-BD17DAE0B648}" destId="{ACD42120-A3D8-4514-90DD-5A0922A60E49}" srcOrd="0" destOrd="0" presId="urn:microsoft.com/office/officeart/2005/8/layout/radial4"/>
    <dgm:cxn modelId="{48D6992E-F685-42A0-8778-040787BE0410}" type="presOf" srcId="{CCD6512F-8406-4147-B3B1-F83FD24D39C2}" destId="{1E6C9F75-2767-4810-8BF7-A8F29BFBCC2A}" srcOrd="0" destOrd="0" presId="urn:microsoft.com/office/officeart/2005/8/layout/radial4"/>
    <dgm:cxn modelId="{8CBE0936-CDC9-4A33-87B2-80246A760668}" type="presOf" srcId="{E2A50ED1-DE49-46BF-887E-DC7256DBDAA3}" destId="{6A5A4EF9-D305-4FEB-9441-7DAE4748F6FF}" srcOrd="0" destOrd="0" presId="urn:microsoft.com/office/officeart/2005/8/layout/radial4"/>
    <dgm:cxn modelId="{FDBBFA5E-ADA4-4C9C-9C8D-C5CB8C769C4F}" srcId="{F0C145D8-99B4-43B4-9F09-6321247A894E}" destId="{B667757E-078A-4D28-BA6F-AF6BD5F90888}" srcOrd="0" destOrd="0" parTransId="{CF9E4132-6822-43A7-AB5F-C6D190A4A854}" sibTransId="{F8AB8B70-96A0-4BA4-AA68-89C6FB12E29F}"/>
    <dgm:cxn modelId="{E0B62641-4EB2-4CBC-B3E4-B670F2C66D98}" type="presOf" srcId="{F21764AF-32B9-45F1-8C5D-2CAFC844F4E7}" destId="{DB65B489-8602-46B4-999E-81D2B5B72F48}" srcOrd="0" destOrd="0" presId="urn:microsoft.com/office/officeart/2005/8/layout/radial4"/>
    <dgm:cxn modelId="{5E82218C-1900-4B22-AEDB-8F8D077F97B3}" type="presOf" srcId="{F0C145D8-99B4-43B4-9F09-6321247A894E}" destId="{CFDAD965-DD20-45D6-909B-65D0A343A95D}" srcOrd="0" destOrd="0" presId="urn:microsoft.com/office/officeart/2005/8/layout/radial4"/>
    <dgm:cxn modelId="{FE976AD6-E482-4901-B366-3B48E09F02F5}" srcId="{B667757E-078A-4D28-BA6F-AF6BD5F90888}" destId="{CCD6512F-8406-4147-B3B1-F83FD24D39C2}" srcOrd="1" destOrd="0" parTransId="{A8F9E7C2-5A7B-492F-A705-13A5D27B1131}" sibTransId="{56198D20-E3EE-446C-9340-4FBF899B5FD8}"/>
    <dgm:cxn modelId="{64FF46DE-F0E6-4A13-A5EB-E050A6B002C3}" type="presOf" srcId="{A8F9E7C2-5A7B-492F-A705-13A5D27B1131}" destId="{EC1B26F3-F04D-494B-9CFD-C3B7A1BC5EB0}" srcOrd="0" destOrd="0" presId="urn:microsoft.com/office/officeart/2005/8/layout/radial4"/>
    <dgm:cxn modelId="{A152A01E-9D1B-41F9-9110-407F59779EF0}" type="presParOf" srcId="{CFDAD965-DD20-45D6-909B-65D0A343A95D}" destId="{9FED15F0-3EA0-44CB-8C25-B44AD05E6F22}" srcOrd="0" destOrd="0" presId="urn:microsoft.com/office/officeart/2005/8/layout/radial4"/>
    <dgm:cxn modelId="{183B5210-D808-4B36-9B75-61DE1FC86D7A}" type="presParOf" srcId="{CFDAD965-DD20-45D6-909B-65D0A343A95D}" destId="{ACD42120-A3D8-4514-90DD-5A0922A60E49}" srcOrd="1" destOrd="0" presId="urn:microsoft.com/office/officeart/2005/8/layout/radial4"/>
    <dgm:cxn modelId="{D2B460D9-0F72-4A50-AC0B-F49002A83D74}" type="presParOf" srcId="{CFDAD965-DD20-45D6-909B-65D0A343A95D}" destId="{DB65B489-8602-46B4-999E-81D2B5B72F48}" srcOrd="2" destOrd="0" presId="urn:microsoft.com/office/officeart/2005/8/layout/radial4"/>
    <dgm:cxn modelId="{C368CCD6-FFCD-49EC-9F6D-AB217A98BEC2}" type="presParOf" srcId="{CFDAD965-DD20-45D6-909B-65D0A343A95D}" destId="{EC1B26F3-F04D-494B-9CFD-C3B7A1BC5EB0}" srcOrd="3" destOrd="0" presId="urn:microsoft.com/office/officeart/2005/8/layout/radial4"/>
    <dgm:cxn modelId="{1BEC3C28-84F4-4128-8983-389470C7EA19}" type="presParOf" srcId="{CFDAD965-DD20-45D6-909B-65D0A343A95D}" destId="{1E6C9F75-2767-4810-8BF7-A8F29BFBCC2A}" srcOrd="4" destOrd="0" presId="urn:microsoft.com/office/officeart/2005/8/layout/radial4"/>
    <dgm:cxn modelId="{3F80F8BA-D8FA-4D65-A3D8-B77280B82108}" type="presParOf" srcId="{CFDAD965-DD20-45D6-909B-65D0A343A95D}" destId="{6A5A4EF9-D305-4FEB-9441-7DAE4748F6FF}" srcOrd="5" destOrd="0" presId="urn:microsoft.com/office/officeart/2005/8/layout/radial4"/>
    <dgm:cxn modelId="{EA3F73D6-8A99-4CF1-854B-4AAA9F1ED33A}" type="presParOf" srcId="{CFDAD965-DD20-45D6-909B-65D0A343A95D}" destId="{EF93E0CE-5A43-46DF-B4FF-E1C9F9519BA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0C145D8-99B4-43B4-9F09-6321247A894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67757E-078A-4D28-BA6F-AF6BD5F90888}">
      <dgm:prSet phldrT="[Text]"/>
      <dgm:spPr/>
      <dgm:t>
        <a:bodyPr/>
        <a:lstStyle/>
        <a:p>
          <a:r>
            <a:rPr lang="en-US" dirty="0"/>
            <a:t>ESRD</a:t>
          </a:r>
        </a:p>
      </dgm:t>
    </dgm:pt>
    <dgm:pt modelId="{CF9E4132-6822-43A7-AB5F-C6D190A4A854}" type="parTrans" cxnId="{FDBBFA5E-ADA4-4C9C-9C8D-C5CB8C769C4F}">
      <dgm:prSet/>
      <dgm:spPr/>
      <dgm:t>
        <a:bodyPr/>
        <a:lstStyle/>
        <a:p>
          <a:endParaRPr lang="en-US"/>
        </a:p>
      </dgm:t>
    </dgm:pt>
    <dgm:pt modelId="{F8AB8B70-96A0-4BA4-AA68-89C6FB12E29F}" type="sibTrans" cxnId="{FDBBFA5E-ADA4-4C9C-9C8D-C5CB8C769C4F}">
      <dgm:prSet/>
      <dgm:spPr/>
      <dgm:t>
        <a:bodyPr/>
        <a:lstStyle/>
        <a:p>
          <a:endParaRPr lang="en-US"/>
        </a:p>
      </dgm:t>
    </dgm:pt>
    <dgm:pt modelId="{F21764AF-32B9-45F1-8C5D-2CAFC844F4E7}">
      <dgm:prSet phldrT="[Text]"/>
      <dgm:spPr/>
      <dgm:t>
        <a:bodyPr/>
        <a:lstStyle/>
        <a:p>
          <a:r>
            <a:rPr lang="en-US" dirty="0"/>
            <a:t>Segregated Care</a:t>
          </a:r>
        </a:p>
      </dgm:t>
    </dgm:pt>
    <dgm:pt modelId="{DFEAEA4D-6BA8-423E-8F35-BD17DAE0B648}" type="parTrans" cxnId="{49647721-F188-45C4-BB99-B04EFA724B28}">
      <dgm:prSet/>
      <dgm:spPr/>
      <dgm:t>
        <a:bodyPr/>
        <a:lstStyle/>
        <a:p>
          <a:endParaRPr lang="en-US"/>
        </a:p>
      </dgm:t>
    </dgm:pt>
    <dgm:pt modelId="{675D4ED1-9061-4AD8-9756-5C51BEF78467}" type="sibTrans" cxnId="{49647721-F188-45C4-BB99-B04EFA724B28}">
      <dgm:prSet/>
      <dgm:spPr/>
      <dgm:t>
        <a:bodyPr/>
        <a:lstStyle/>
        <a:p>
          <a:endParaRPr lang="en-US"/>
        </a:p>
      </dgm:t>
    </dgm:pt>
    <dgm:pt modelId="{CCD6512F-8406-4147-B3B1-F83FD24D39C2}">
      <dgm:prSet phldrT="[Text]"/>
      <dgm:spPr/>
      <dgm:t>
        <a:bodyPr/>
        <a:lstStyle/>
        <a:p>
          <a:r>
            <a:rPr lang="en-US" dirty="0"/>
            <a:t>Scientific Racism</a:t>
          </a:r>
        </a:p>
      </dgm:t>
    </dgm:pt>
    <dgm:pt modelId="{A8F9E7C2-5A7B-492F-A705-13A5D27B1131}" type="parTrans" cxnId="{FE976AD6-E482-4901-B366-3B48E09F02F5}">
      <dgm:prSet/>
      <dgm:spPr/>
      <dgm:t>
        <a:bodyPr/>
        <a:lstStyle/>
        <a:p>
          <a:endParaRPr lang="en-US"/>
        </a:p>
      </dgm:t>
    </dgm:pt>
    <dgm:pt modelId="{56198D20-E3EE-446C-9340-4FBF899B5FD8}" type="sibTrans" cxnId="{FE976AD6-E482-4901-B366-3B48E09F02F5}">
      <dgm:prSet/>
      <dgm:spPr/>
      <dgm:t>
        <a:bodyPr/>
        <a:lstStyle/>
        <a:p>
          <a:endParaRPr lang="en-US"/>
        </a:p>
      </dgm:t>
    </dgm:pt>
    <dgm:pt modelId="{21663656-2990-4847-81C5-016F9D521FA8}">
      <dgm:prSet phldrT="[Text]"/>
      <dgm:spPr/>
      <dgm:t>
        <a:bodyPr/>
        <a:lstStyle/>
        <a:p>
          <a:r>
            <a:rPr lang="en-US" dirty="0"/>
            <a:t>Clinician Implicit Racism</a:t>
          </a:r>
        </a:p>
      </dgm:t>
    </dgm:pt>
    <dgm:pt modelId="{E2A50ED1-DE49-46BF-887E-DC7256DBDAA3}" type="parTrans" cxnId="{185F7F0B-7313-43D6-88D3-A972FC1BC4C8}">
      <dgm:prSet/>
      <dgm:spPr/>
      <dgm:t>
        <a:bodyPr/>
        <a:lstStyle/>
        <a:p>
          <a:endParaRPr lang="en-US"/>
        </a:p>
      </dgm:t>
    </dgm:pt>
    <dgm:pt modelId="{FF5B0E1A-0313-4CB4-9666-A12D8C0D0163}" type="sibTrans" cxnId="{185F7F0B-7313-43D6-88D3-A972FC1BC4C8}">
      <dgm:prSet/>
      <dgm:spPr/>
      <dgm:t>
        <a:bodyPr/>
        <a:lstStyle/>
        <a:p>
          <a:endParaRPr lang="en-US"/>
        </a:p>
      </dgm:t>
    </dgm:pt>
    <dgm:pt modelId="{CFDAD965-DD20-45D6-909B-65D0A343A95D}" type="pres">
      <dgm:prSet presAssocID="{F0C145D8-99B4-43B4-9F09-6321247A894E}" presName="cycle" presStyleCnt="0">
        <dgm:presLayoutVars>
          <dgm:chMax val="1"/>
          <dgm:dir/>
          <dgm:animLvl val="ctr"/>
          <dgm:resizeHandles val="exact"/>
        </dgm:presLayoutVars>
      </dgm:prSet>
      <dgm:spPr/>
    </dgm:pt>
    <dgm:pt modelId="{9FED15F0-3EA0-44CB-8C25-B44AD05E6F22}" type="pres">
      <dgm:prSet presAssocID="{B667757E-078A-4D28-BA6F-AF6BD5F90888}" presName="centerShape" presStyleLbl="node0" presStyleIdx="0" presStyleCnt="1"/>
      <dgm:spPr/>
    </dgm:pt>
    <dgm:pt modelId="{ACD42120-A3D8-4514-90DD-5A0922A60E49}" type="pres">
      <dgm:prSet presAssocID="{DFEAEA4D-6BA8-423E-8F35-BD17DAE0B648}" presName="parTrans" presStyleLbl="bgSibTrans2D1" presStyleIdx="0" presStyleCnt="3"/>
      <dgm:spPr/>
    </dgm:pt>
    <dgm:pt modelId="{DB65B489-8602-46B4-999E-81D2B5B72F48}" type="pres">
      <dgm:prSet presAssocID="{F21764AF-32B9-45F1-8C5D-2CAFC844F4E7}" presName="node" presStyleLbl="node1" presStyleIdx="0" presStyleCnt="3">
        <dgm:presLayoutVars>
          <dgm:bulletEnabled val="1"/>
        </dgm:presLayoutVars>
      </dgm:prSet>
      <dgm:spPr/>
    </dgm:pt>
    <dgm:pt modelId="{EC1B26F3-F04D-494B-9CFD-C3B7A1BC5EB0}" type="pres">
      <dgm:prSet presAssocID="{A8F9E7C2-5A7B-492F-A705-13A5D27B1131}" presName="parTrans" presStyleLbl="bgSibTrans2D1" presStyleIdx="1" presStyleCnt="3"/>
      <dgm:spPr/>
    </dgm:pt>
    <dgm:pt modelId="{1E6C9F75-2767-4810-8BF7-A8F29BFBCC2A}" type="pres">
      <dgm:prSet presAssocID="{CCD6512F-8406-4147-B3B1-F83FD24D39C2}" presName="node" presStyleLbl="node1" presStyleIdx="1" presStyleCnt="3">
        <dgm:presLayoutVars>
          <dgm:bulletEnabled val="1"/>
        </dgm:presLayoutVars>
      </dgm:prSet>
      <dgm:spPr/>
    </dgm:pt>
    <dgm:pt modelId="{6A5A4EF9-D305-4FEB-9441-7DAE4748F6FF}" type="pres">
      <dgm:prSet presAssocID="{E2A50ED1-DE49-46BF-887E-DC7256DBDAA3}" presName="parTrans" presStyleLbl="bgSibTrans2D1" presStyleIdx="2" presStyleCnt="3"/>
      <dgm:spPr/>
    </dgm:pt>
    <dgm:pt modelId="{EF93E0CE-5A43-46DF-B4FF-E1C9F9519BA3}" type="pres">
      <dgm:prSet presAssocID="{21663656-2990-4847-81C5-016F9D521FA8}" presName="node" presStyleLbl="node1" presStyleIdx="2" presStyleCnt="3">
        <dgm:presLayoutVars>
          <dgm:bulletEnabled val="1"/>
        </dgm:presLayoutVars>
      </dgm:prSet>
      <dgm:spPr/>
    </dgm:pt>
  </dgm:ptLst>
  <dgm:cxnLst>
    <dgm:cxn modelId="{185F7F0B-7313-43D6-88D3-A972FC1BC4C8}" srcId="{B667757E-078A-4D28-BA6F-AF6BD5F90888}" destId="{21663656-2990-4847-81C5-016F9D521FA8}" srcOrd="2" destOrd="0" parTransId="{E2A50ED1-DE49-46BF-887E-DC7256DBDAA3}" sibTransId="{FF5B0E1A-0313-4CB4-9666-A12D8C0D0163}"/>
    <dgm:cxn modelId="{96B26710-5E72-4E91-990B-13696EB83CA9}" type="presOf" srcId="{21663656-2990-4847-81C5-016F9D521FA8}" destId="{EF93E0CE-5A43-46DF-B4FF-E1C9F9519BA3}" srcOrd="0" destOrd="0" presId="urn:microsoft.com/office/officeart/2005/8/layout/radial4"/>
    <dgm:cxn modelId="{49647721-F188-45C4-BB99-B04EFA724B28}" srcId="{B667757E-078A-4D28-BA6F-AF6BD5F90888}" destId="{F21764AF-32B9-45F1-8C5D-2CAFC844F4E7}" srcOrd="0" destOrd="0" parTransId="{DFEAEA4D-6BA8-423E-8F35-BD17DAE0B648}" sibTransId="{675D4ED1-9061-4AD8-9756-5C51BEF78467}"/>
    <dgm:cxn modelId="{6EC88921-44C3-491A-AF76-56372F97235C}" type="presOf" srcId="{B667757E-078A-4D28-BA6F-AF6BD5F90888}" destId="{9FED15F0-3EA0-44CB-8C25-B44AD05E6F22}" srcOrd="0" destOrd="0" presId="urn:microsoft.com/office/officeart/2005/8/layout/radial4"/>
    <dgm:cxn modelId="{4167BF2A-1444-470D-B055-953A45B95633}" type="presOf" srcId="{DFEAEA4D-6BA8-423E-8F35-BD17DAE0B648}" destId="{ACD42120-A3D8-4514-90DD-5A0922A60E49}" srcOrd="0" destOrd="0" presId="urn:microsoft.com/office/officeart/2005/8/layout/radial4"/>
    <dgm:cxn modelId="{48D6992E-F685-42A0-8778-040787BE0410}" type="presOf" srcId="{CCD6512F-8406-4147-B3B1-F83FD24D39C2}" destId="{1E6C9F75-2767-4810-8BF7-A8F29BFBCC2A}" srcOrd="0" destOrd="0" presId="urn:microsoft.com/office/officeart/2005/8/layout/radial4"/>
    <dgm:cxn modelId="{8CBE0936-CDC9-4A33-87B2-80246A760668}" type="presOf" srcId="{E2A50ED1-DE49-46BF-887E-DC7256DBDAA3}" destId="{6A5A4EF9-D305-4FEB-9441-7DAE4748F6FF}" srcOrd="0" destOrd="0" presId="urn:microsoft.com/office/officeart/2005/8/layout/radial4"/>
    <dgm:cxn modelId="{FDBBFA5E-ADA4-4C9C-9C8D-C5CB8C769C4F}" srcId="{F0C145D8-99B4-43B4-9F09-6321247A894E}" destId="{B667757E-078A-4D28-BA6F-AF6BD5F90888}" srcOrd="0" destOrd="0" parTransId="{CF9E4132-6822-43A7-AB5F-C6D190A4A854}" sibTransId="{F8AB8B70-96A0-4BA4-AA68-89C6FB12E29F}"/>
    <dgm:cxn modelId="{E0B62641-4EB2-4CBC-B3E4-B670F2C66D98}" type="presOf" srcId="{F21764AF-32B9-45F1-8C5D-2CAFC844F4E7}" destId="{DB65B489-8602-46B4-999E-81D2B5B72F48}" srcOrd="0" destOrd="0" presId="urn:microsoft.com/office/officeart/2005/8/layout/radial4"/>
    <dgm:cxn modelId="{5E82218C-1900-4B22-AEDB-8F8D077F97B3}" type="presOf" srcId="{F0C145D8-99B4-43B4-9F09-6321247A894E}" destId="{CFDAD965-DD20-45D6-909B-65D0A343A95D}" srcOrd="0" destOrd="0" presId="urn:microsoft.com/office/officeart/2005/8/layout/radial4"/>
    <dgm:cxn modelId="{FE976AD6-E482-4901-B366-3B48E09F02F5}" srcId="{B667757E-078A-4D28-BA6F-AF6BD5F90888}" destId="{CCD6512F-8406-4147-B3B1-F83FD24D39C2}" srcOrd="1" destOrd="0" parTransId="{A8F9E7C2-5A7B-492F-A705-13A5D27B1131}" sibTransId="{56198D20-E3EE-446C-9340-4FBF899B5FD8}"/>
    <dgm:cxn modelId="{64FF46DE-F0E6-4A13-A5EB-E050A6B002C3}" type="presOf" srcId="{A8F9E7C2-5A7B-492F-A705-13A5D27B1131}" destId="{EC1B26F3-F04D-494B-9CFD-C3B7A1BC5EB0}" srcOrd="0" destOrd="0" presId="urn:microsoft.com/office/officeart/2005/8/layout/radial4"/>
    <dgm:cxn modelId="{A152A01E-9D1B-41F9-9110-407F59779EF0}" type="presParOf" srcId="{CFDAD965-DD20-45D6-909B-65D0A343A95D}" destId="{9FED15F0-3EA0-44CB-8C25-B44AD05E6F22}" srcOrd="0" destOrd="0" presId="urn:microsoft.com/office/officeart/2005/8/layout/radial4"/>
    <dgm:cxn modelId="{183B5210-D808-4B36-9B75-61DE1FC86D7A}" type="presParOf" srcId="{CFDAD965-DD20-45D6-909B-65D0A343A95D}" destId="{ACD42120-A3D8-4514-90DD-5A0922A60E49}" srcOrd="1" destOrd="0" presId="urn:microsoft.com/office/officeart/2005/8/layout/radial4"/>
    <dgm:cxn modelId="{D2B460D9-0F72-4A50-AC0B-F49002A83D74}" type="presParOf" srcId="{CFDAD965-DD20-45D6-909B-65D0A343A95D}" destId="{DB65B489-8602-46B4-999E-81D2B5B72F48}" srcOrd="2" destOrd="0" presId="urn:microsoft.com/office/officeart/2005/8/layout/radial4"/>
    <dgm:cxn modelId="{C368CCD6-FFCD-49EC-9F6D-AB217A98BEC2}" type="presParOf" srcId="{CFDAD965-DD20-45D6-909B-65D0A343A95D}" destId="{EC1B26F3-F04D-494B-9CFD-C3B7A1BC5EB0}" srcOrd="3" destOrd="0" presId="urn:microsoft.com/office/officeart/2005/8/layout/radial4"/>
    <dgm:cxn modelId="{1BEC3C28-84F4-4128-8983-389470C7EA19}" type="presParOf" srcId="{CFDAD965-DD20-45D6-909B-65D0A343A95D}" destId="{1E6C9F75-2767-4810-8BF7-A8F29BFBCC2A}" srcOrd="4" destOrd="0" presId="urn:microsoft.com/office/officeart/2005/8/layout/radial4"/>
    <dgm:cxn modelId="{3F80F8BA-D8FA-4D65-A3D8-B77280B82108}" type="presParOf" srcId="{CFDAD965-DD20-45D6-909B-65D0A343A95D}" destId="{6A5A4EF9-D305-4FEB-9441-7DAE4748F6FF}" srcOrd="5" destOrd="0" presId="urn:microsoft.com/office/officeart/2005/8/layout/radial4"/>
    <dgm:cxn modelId="{EA3F73D6-8A99-4CF1-854B-4AAA9F1ED33A}" type="presParOf" srcId="{CFDAD965-DD20-45D6-909B-65D0A343A95D}" destId="{EF93E0CE-5A43-46DF-B4FF-E1C9F9519BA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C145D8-99B4-43B4-9F09-6321247A894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67757E-078A-4D28-BA6F-AF6BD5F90888}">
      <dgm:prSet phldrT="[Text]"/>
      <dgm:spPr/>
      <dgm:t>
        <a:bodyPr/>
        <a:lstStyle/>
        <a:p>
          <a:r>
            <a:rPr lang="en-US" dirty="0"/>
            <a:t>ESRD</a:t>
          </a:r>
        </a:p>
      </dgm:t>
    </dgm:pt>
    <dgm:pt modelId="{CF9E4132-6822-43A7-AB5F-C6D190A4A854}" type="parTrans" cxnId="{FDBBFA5E-ADA4-4C9C-9C8D-C5CB8C769C4F}">
      <dgm:prSet/>
      <dgm:spPr/>
      <dgm:t>
        <a:bodyPr/>
        <a:lstStyle/>
        <a:p>
          <a:endParaRPr lang="en-US"/>
        </a:p>
      </dgm:t>
    </dgm:pt>
    <dgm:pt modelId="{F8AB8B70-96A0-4BA4-AA68-89C6FB12E29F}" type="sibTrans" cxnId="{FDBBFA5E-ADA4-4C9C-9C8D-C5CB8C769C4F}">
      <dgm:prSet/>
      <dgm:spPr/>
      <dgm:t>
        <a:bodyPr/>
        <a:lstStyle/>
        <a:p>
          <a:endParaRPr lang="en-US"/>
        </a:p>
      </dgm:t>
    </dgm:pt>
    <dgm:pt modelId="{F21764AF-32B9-45F1-8C5D-2CAFC844F4E7}">
      <dgm:prSet phldrT="[Text]"/>
      <dgm:spPr/>
      <dgm:t>
        <a:bodyPr/>
        <a:lstStyle/>
        <a:p>
          <a:r>
            <a:rPr lang="en-US" dirty="0"/>
            <a:t>Segregated Care</a:t>
          </a:r>
        </a:p>
      </dgm:t>
    </dgm:pt>
    <dgm:pt modelId="{DFEAEA4D-6BA8-423E-8F35-BD17DAE0B648}" type="parTrans" cxnId="{49647721-F188-45C4-BB99-B04EFA724B28}">
      <dgm:prSet/>
      <dgm:spPr/>
      <dgm:t>
        <a:bodyPr/>
        <a:lstStyle/>
        <a:p>
          <a:endParaRPr lang="en-US"/>
        </a:p>
      </dgm:t>
    </dgm:pt>
    <dgm:pt modelId="{675D4ED1-9061-4AD8-9756-5C51BEF78467}" type="sibTrans" cxnId="{49647721-F188-45C4-BB99-B04EFA724B28}">
      <dgm:prSet/>
      <dgm:spPr/>
      <dgm:t>
        <a:bodyPr/>
        <a:lstStyle/>
        <a:p>
          <a:endParaRPr lang="en-US"/>
        </a:p>
      </dgm:t>
    </dgm:pt>
    <dgm:pt modelId="{CCD6512F-8406-4147-B3B1-F83FD24D39C2}">
      <dgm:prSet phldrT="[Text]"/>
      <dgm:spPr/>
      <dgm:t>
        <a:bodyPr/>
        <a:lstStyle/>
        <a:p>
          <a:r>
            <a:rPr lang="en-US" dirty="0"/>
            <a:t>Scientific Racism</a:t>
          </a:r>
        </a:p>
      </dgm:t>
    </dgm:pt>
    <dgm:pt modelId="{A8F9E7C2-5A7B-492F-A705-13A5D27B1131}" type="parTrans" cxnId="{FE976AD6-E482-4901-B366-3B48E09F02F5}">
      <dgm:prSet/>
      <dgm:spPr/>
      <dgm:t>
        <a:bodyPr/>
        <a:lstStyle/>
        <a:p>
          <a:endParaRPr lang="en-US"/>
        </a:p>
      </dgm:t>
    </dgm:pt>
    <dgm:pt modelId="{56198D20-E3EE-446C-9340-4FBF899B5FD8}" type="sibTrans" cxnId="{FE976AD6-E482-4901-B366-3B48E09F02F5}">
      <dgm:prSet/>
      <dgm:spPr/>
      <dgm:t>
        <a:bodyPr/>
        <a:lstStyle/>
        <a:p>
          <a:endParaRPr lang="en-US"/>
        </a:p>
      </dgm:t>
    </dgm:pt>
    <dgm:pt modelId="{21663656-2990-4847-81C5-016F9D521FA8}">
      <dgm:prSet phldrT="[Text]"/>
      <dgm:spPr/>
      <dgm:t>
        <a:bodyPr/>
        <a:lstStyle/>
        <a:p>
          <a:r>
            <a:rPr lang="en-US" dirty="0"/>
            <a:t>Clinician Implicit Racism</a:t>
          </a:r>
        </a:p>
      </dgm:t>
    </dgm:pt>
    <dgm:pt modelId="{E2A50ED1-DE49-46BF-887E-DC7256DBDAA3}" type="parTrans" cxnId="{185F7F0B-7313-43D6-88D3-A972FC1BC4C8}">
      <dgm:prSet/>
      <dgm:spPr/>
      <dgm:t>
        <a:bodyPr/>
        <a:lstStyle/>
        <a:p>
          <a:endParaRPr lang="en-US"/>
        </a:p>
      </dgm:t>
    </dgm:pt>
    <dgm:pt modelId="{FF5B0E1A-0313-4CB4-9666-A12D8C0D0163}" type="sibTrans" cxnId="{185F7F0B-7313-43D6-88D3-A972FC1BC4C8}">
      <dgm:prSet/>
      <dgm:spPr/>
      <dgm:t>
        <a:bodyPr/>
        <a:lstStyle/>
        <a:p>
          <a:endParaRPr lang="en-US"/>
        </a:p>
      </dgm:t>
    </dgm:pt>
    <dgm:pt modelId="{CFDAD965-DD20-45D6-909B-65D0A343A95D}" type="pres">
      <dgm:prSet presAssocID="{F0C145D8-99B4-43B4-9F09-6321247A894E}" presName="cycle" presStyleCnt="0">
        <dgm:presLayoutVars>
          <dgm:chMax val="1"/>
          <dgm:dir/>
          <dgm:animLvl val="ctr"/>
          <dgm:resizeHandles val="exact"/>
        </dgm:presLayoutVars>
      </dgm:prSet>
      <dgm:spPr/>
    </dgm:pt>
    <dgm:pt modelId="{9FED15F0-3EA0-44CB-8C25-B44AD05E6F22}" type="pres">
      <dgm:prSet presAssocID="{B667757E-078A-4D28-BA6F-AF6BD5F90888}" presName="centerShape" presStyleLbl="node0" presStyleIdx="0" presStyleCnt="1"/>
      <dgm:spPr/>
    </dgm:pt>
    <dgm:pt modelId="{ACD42120-A3D8-4514-90DD-5A0922A60E49}" type="pres">
      <dgm:prSet presAssocID="{DFEAEA4D-6BA8-423E-8F35-BD17DAE0B648}" presName="parTrans" presStyleLbl="bgSibTrans2D1" presStyleIdx="0" presStyleCnt="3"/>
      <dgm:spPr/>
    </dgm:pt>
    <dgm:pt modelId="{DB65B489-8602-46B4-999E-81D2B5B72F48}" type="pres">
      <dgm:prSet presAssocID="{F21764AF-32B9-45F1-8C5D-2CAFC844F4E7}" presName="node" presStyleLbl="node1" presStyleIdx="0" presStyleCnt="3">
        <dgm:presLayoutVars>
          <dgm:bulletEnabled val="1"/>
        </dgm:presLayoutVars>
      </dgm:prSet>
      <dgm:spPr/>
    </dgm:pt>
    <dgm:pt modelId="{EC1B26F3-F04D-494B-9CFD-C3B7A1BC5EB0}" type="pres">
      <dgm:prSet presAssocID="{A8F9E7C2-5A7B-492F-A705-13A5D27B1131}" presName="parTrans" presStyleLbl="bgSibTrans2D1" presStyleIdx="1" presStyleCnt="3"/>
      <dgm:spPr/>
    </dgm:pt>
    <dgm:pt modelId="{1E6C9F75-2767-4810-8BF7-A8F29BFBCC2A}" type="pres">
      <dgm:prSet presAssocID="{CCD6512F-8406-4147-B3B1-F83FD24D39C2}" presName="node" presStyleLbl="node1" presStyleIdx="1" presStyleCnt="3">
        <dgm:presLayoutVars>
          <dgm:bulletEnabled val="1"/>
        </dgm:presLayoutVars>
      </dgm:prSet>
      <dgm:spPr/>
    </dgm:pt>
    <dgm:pt modelId="{6A5A4EF9-D305-4FEB-9441-7DAE4748F6FF}" type="pres">
      <dgm:prSet presAssocID="{E2A50ED1-DE49-46BF-887E-DC7256DBDAA3}" presName="parTrans" presStyleLbl="bgSibTrans2D1" presStyleIdx="2" presStyleCnt="3"/>
      <dgm:spPr/>
    </dgm:pt>
    <dgm:pt modelId="{EF93E0CE-5A43-46DF-B4FF-E1C9F9519BA3}" type="pres">
      <dgm:prSet presAssocID="{21663656-2990-4847-81C5-016F9D521FA8}" presName="node" presStyleLbl="node1" presStyleIdx="2" presStyleCnt="3">
        <dgm:presLayoutVars>
          <dgm:bulletEnabled val="1"/>
        </dgm:presLayoutVars>
      </dgm:prSet>
      <dgm:spPr/>
    </dgm:pt>
  </dgm:ptLst>
  <dgm:cxnLst>
    <dgm:cxn modelId="{185F7F0B-7313-43D6-88D3-A972FC1BC4C8}" srcId="{B667757E-078A-4D28-BA6F-AF6BD5F90888}" destId="{21663656-2990-4847-81C5-016F9D521FA8}" srcOrd="2" destOrd="0" parTransId="{E2A50ED1-DE49-46BF-887E-DC7256DBDAA3}" sibTransId="{FF5B0E1A-0313-4CB4-9666-A12D8C0D0163}"/>
    <dgm:cxn modelId="{96B26710-5E72-4E91-990B-13696EB83CA9}" type="presOf" srcId="{21663656-2990-4847-81C5-016F9D521FA8}" destId="{EF93E0CE-5A43-46DF-B4FF-E1C9F9519BA3}" srcOrd="0" destOrd="0" presId="urn:microsoft.com/office/officeart/2005/8/layout/radial4"/>
    <dgm:cxn modelId="{49647721-F188-45C4-BB99-B04EFA724B28}" srcId="{B667757E-078A-4D28-BA6F-AF6BD5F90888}" destId="{F21764AF-32B9-45F1-8C5D-2CAFC844F4E7}" srcOrd="0" destOrd="0" parTransId="{DFEAEA4D-6BA8-423E-8F35-BD17DAE0B648}" sibTransId="{675D4ED1-9061-4AD8-9756-5C51BEF78467}"/>
    <dgm:cxn modelId="{6EC88921-44C3-491A-AF76-56372F97235C}" type="presOf" srcId="{B667757E-078A-4D28-BA6F-AF6BD5F90888}" destId="{9FED15F0-3EA0-44CB-8C25-B44AD05E6F22}" srcOrd="0" destOrd="0" presId="urn:microsoft.com/office/officeart/2005/8/layout/radial4"/>
    <dgm:cxn modelId="{4167BF2A-1444-470D-B055-953A45B95633}" type="presOf" srcId="{DFEAEA4D-6BA8-423E-8F35-BD17DAE0B648}" destId="{ACD42120-A3D8-4514-90DD-5A0922A60E49}" srcOrd="0" destOrd="0" presId="urn:microsoft.com/office/officeart/2005/8/layout/radial4"/>
    <dgm:cxn modelId="{48D6992E-F685-42A0-8778-040787BE0410}" type="presOf" srcId="{CCD6512F-8406-4147-B3B1-F83FD24D39C2}" destId="{1E6C9F75-2767-4810-8BF7-A8F29BFBCC2A}" srcOrd="0" destOrd="0" presId="urn:microsoft.com/office/officeart/2005/8/layout/radial4"/>
    <dgm:cxn modelId="{8CBE0936-CDC9-4A33-87B2-80246A760668}" type="presOf" srcId="{E2A50ED1-DE49-46BF-887E-DC7256DBDAA3}" destId="{6A5A4EF9-D305-4FEB-9441-7DAE4748F6FF}" srcOrd="0" destOrd="0" presId="urn:microsoft.com/office/officeart/2005/8/layout/radial4"/>
    <dgm:cxn modelId="{FDBBFA5E-ADA4-4C9C-9C8D-C5CB8C769C4F}" srcId="{F0C145D8-99B4-43B4-9F09-6321247A894E}" destId="{B667757E-078A-4D28-BA6F-AF6BD5F90888}" srcOrd="0" destOrd="0" parTransId="{CF9E4132-6822-43A7-AB5F-C6D190A4A854}" sibTransId="{F8AB8B70-96A0-4BA4-AA68-89C6FB12E29F}"/>
    <dgm:cxn modelId="{E0B62641-4EB2-4CBC-B3E4-B670F2C66D98}" type="presOf" srcId="{F21764AF-32B9-45F1-8C5D-2CAFC844F4E7}" destId="{DB65B489-8602-46B4-999E-81D2B5B72F48}" srcOrd="0" destOrd="0" presId="urn:microsoft.com/office/officeart/2005/8/layout/radial4"/>
    <dgm:cxn modelId="{5E82218C-1900-4B22-AEDB-8F8D077F97B3}" type="presOf" srcId="{F0C145D8-99B4-43B4-9F09-6321247A894E}" destId="{CFDAD965-DD20-45D6-909B-65D0A343A95D}" srcOrd="0" destOrd="0" presId="urn:microsoft.com/office/officeart/2005/8/layout/radial4"/>
    <dgm:cxn modelId="{FE976AD6-E482-4901-B366-3B48E09F02F5}" srcId="{B667757E-078A-4D28-BA6F-AF6BD5F90888}" destId="{CCD6512F-8406-4147-B3B1-F83FD24D39C2}" srcOrd="1" destOrd="0" parTransId="{A8F9E7C2-5A7B-492F-A705-13A5D27B1131}" sibTransId="{56198D20-E3EE-446C-9340-4FBF899B5FD8}"/>
    <dgm:cxn modelId="{64FF46DE-F0E6-4A13-A5EB-E050A6B002C3}" type="presOf" srcId="{A8F9E7C2-5A7B-492F-A705-13A5D27B1131}" destId="{EC1B26F3-F04D-494B-9CFD-C3B7A1BC5EB0}" srcOrd="0" destOrd="0" presId="urn:microsoft.com/office/officeart/2005/8/layout/radial4"/>
    <dgm:cxn modelId="{A152A01E-9D1B-41F9-9110-407F59779EF0}" type="presParOf" srcId="{CFDAD965-DD20-45D6-909B-65D0A343A95D}" destId="{9FED15F0-3EA0-44CB-8C25-B44AD05E6F22}" srcOrd="0" destOrd="0" presId="urn:microsoft.com/office/officeart/2005/8/layout/radial4"/>
    <dgm:cxn modelId="{183B5210-D808-4B36-9B75-61DE1FC86D7A}" type="presParOf" srcId="{CFDAD965-DD20-45D6-909B-65D0A343A95D}" destId="{ACD42120-A3D8-4514-90DD-5A0922A60E49}" srcOrd="1" destOrd="0" presId="urn:microsoft.com/office/officeart/2005/8/layout/radial4"/>
    <dgm:cxn modelId="{D2B460D9-0F72-4A50-AC0B-F49002A83D74}" type="presParOf" srcId="{CFDAD965-DD20-45D6-909B-65D0A343A95D}" destId="{DB65B489-8602-46B4-999E-81D2B5B72F48}" srcOrd="2" destOrd="0" presId="urn:microsoft.com/office/officeart/2005/8/layout/radial4"/>
    <dgm:cxn modelId="{C368CCD6-FFCD-49EC-9F6D-AB217A98BEC2}" type="presParOf" srcId="{CFDAD965-DD20-45D6-909B-65D0A343A95D}" destId="{EC1B26F3-F04D-494B-9CFD-C3B7A1BC5EB0}" srcOrd="3" destOrd="0" presId="urn:microsoft.com/office/officeart/2005/8/layout/radial4"/>
    <dgm:cxn modelId="{1BEC3C28-84F4-4128-8983-389470C7EA19}" type="presParOf" srcId="{CFDAD965-DD20-45D6-909B-65D0A343A95D}" destId="{1E6C9F75-2767-4810-8BF7-A8F29BFBCC2A}" srcOrd="4" destOrd="0" presId="urn:microsoft.com/office/officeart/2005/8/layout/radial4"/>
    <dgm:cxn modelId="{3F80F8BA-D8FA-4D65-A3D8-B77280B82108}" type="presParOf" srcId="{CFDAD965-DD20-45D6-909B-65D0A343A95D}" destId="{6A5A4EF9-D305-4FEB-9441-7DAE4748F6FF}" srcOrd="5" destOrd="0" presId="urn:microsoft.com/office/officeart/2005/8/layout/radial4"/>
    <dgm:cxn modelId="{EA3F73D6-8A99-4CF1-854B-4AAA9F1ED33A}" type="presParOf" srcId="{CFDAD965-DD20-45D6-909B-65D0A343A95D}" destId="{EF93E0CE-5A43-46DF-B4FF-E1C9F9519BA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A14EAE2-6D18-453E-ADE0-C832DCEC20F8}" type="doc">
      <dgm:prSet loTypeId="urn:microsoft.com/office/officeart/2005/8/layout/hierarchy5" loCatId="hierarchy" qsTypeId="urn:microsoft.com/office/officeart/2005/8/quickstyle/simple1" qsCatId="simple" csTypeId="urn:microsoft.com/office/officeart/2005/8/colors/accent2_2" csCatId="accent2" phldr="1"/>
      <dgm:spPr/>
      <dgm:t>
        <a:bodyPr/>
        <a:lstStyle/>
        <a:p>
          <a:endParaRPr lang="en-US"/>
        </a:p>
      </dgm:t>
    </dgm:pt>
    <dgm:pt modelId="{524DE09C-9146-40E6-A106-118E3178B544}">
      <dgm:prSet phldrT="[Text]"/>
      <dgm:spPr/>
      <dgm:t>
        <a:bodyPr/>
        <a:lstStyle/>
        <a:p>
          <a:r>
            <a:rPr lang="en-US"/>
            <a:t>Article Uses Race</a:t>
          </a:r>
        </a:p>
      </dgm:t>
    </dgm:pt>
    <dgm:pt modelId="{7DF49127-7001-40E6-87E3-380EF6E7E127}" type="parTrans" cxnId="{C33D9DF2-1266-46DB-8600-1655E887389A}">
      <dgm:prSet/>
      <dgm:spPr/>
      <dgm:t>
        <a:bodyPr/>
        <a:lstStyle/>
        <a:p>
          <a:endParaRPr lang="en-US"/>
        </a:p>
      </dgm:t>
    </dgm:pt>
    <dgm:pt modelId="{369D249B-9016-4720-A2A6-9B19A50FE7FD}" type="sibTrans" cxnId="{C33D9DF2-1266-46DB-8600-1655E887389A}">
      <dgm:prSet/>
      <dgm:spPr/>
      <dgm:t>
        <a:bodyPr/>
        <a:lstStyle/>
        <a:p>
          <a:endParaRPr lang="en-US"/>
        </a:p>
      </dgm:t>
    </dgm:pt>
    <dgm:pt modelId="{131310B3-43F0-4682-9311-D2506856040E}">
      <dgm:prSet phldrT="[Text]"/>
      <dgm:spPr/>
      <dgm:t>
        <a:bodyPr/>
        <a:lstStyle/>
        <a:p>
          <a:r>
            <a:rPr lang="en-US" dirty="0" err="1"/>
            <a:t>SocialPolitical</a:t>
          </a:r>
          <a:r>
            <a:rPr lang="en-US" dirty="0"/>
            <a:t> Construct</a:t>
          </a:r>
        </a:p>
      </dgm:t>
    </dgm:pt>
    <dgm:pt modelId="{F8391F97-C827-4E81-BB8C-2CC6FCC7E8E8}" type="parTrans" cxnId="{DE08F452-96F5-4FC4-99BE-1969F59DB5A2}">
      <dgm:prSet/>
      <dgm:spPr/>
      <dgm:t>
        <a:bodyPr/>
        <a:lstStyle/>
        <a:p>
          <a:endParaRPr lang="en-US"/>
        </a:p>
      </dgm:t>
    </dgm:pt>
    <dgm:pt modelId="{1EE58DC1-D923-470A-A0B4-8C1EC71B2BB0}" type="sibTrans" cxnId="{DE08F452-96F5-4FC4-99BE-1969F59DB5A2}">
      <dgm:prSet/>
      <dgm:spPr/>
      <dgm:t>
        <a:bodyPr/>
        <a:lstStyle/>
        <a:p>
          <a:endParaRPr lang="en-US"/>
        </a:p>
      </dgm:t>
    </dgm:pt>
    <dgm:pt modelId="{79EE962B-C85E-4DFC-8A37-AF951D35D542}">
      <dgm:prSet phldrT="[Text]"/>
      <dgm:spPr/>
      <dgm:t>
        <a:bodyPr/>
        <a:lstStyle/>
        <a:p>
          <a:r>
            <a:rPr lang="en-US"/>
            <a:t>Valid</a:t>
          </a:r>
        </a:p>
      </dgm:t>
    </dgm:pt>
    <dgm:pt modelId="{372D2965-091D-43E0-A2FF-6FC5C5C77D8B}" type="parTrans" cxnId="{3F10E6E0-6669-4189-9372-9E9B50FA308C}">
      <dgm:prSet/>
      <dgm:spPr/>
      <dgm:t>
        <a:bodyPr/>
        <a:lstStyle/>
        <a:p>
          <a:endParaRPr lang="en-US"/>
        </a:p>
      </dgm:t>
    </dgm:pt>
    <dgm:pt modelId="{B8106B2B-DBEA-4AB1-8D6A-4EA4FCB4C7AA}" type="sibTrans" cxnId="{3F10E6E0-6669-4189-9372-9E9B50FA308C}">
      <dgm:prSet/>
      <dgm:spPr/>
      <dgm:t>
        <a:bodyPr/>
        <a:lstStyle/>
        <a:p>
          <a:endParaRPr lang="en-US"/>
        </a:p>
      </dgm:t>
    </dgm:pt>
    <dgm:pt modelId="{D1A6AEF6-368B-45E7-8E71-6DA88693825B}">
      <dgm:prSet phldrT="[Text]"/>
      <dgm:spPr/>
      <dgm:t>
        <a:bodyPr/>
        <a:lstStyle/>
        <a:p>
          <a:r>
            <a:rPr lang="en-US"/>
            <a:t>Not Valid</a:t>
          </a:r>
        </a:p>
      </dgm:t>
    </dgm:pt>
    <dgm:pt modelId="{AF5DBABA-B87A-4EF5-93C8-3BB2D353DB33}" type="parTrans" cxnId="{1D7B95A1-5FF0-484B-B6FD-E036A7E7A6C2}">
      <dgm:prSet/>
      <dgm:spPr/>
      <dgm:t>
        <a:bodyPr/>
        <a:lstStyle/>
        <a:p>
          <a:endParaRPr lang="en-US"/>
        </a:p>
      </dgm:t>
    </dgm:pt>
    <dgm:pt modelId="{2E4792FC-C540-4FBA-902F-D1FDCFF3FA41}" type="sibTrans" cxnId="{1D7B95A1-5FF0-484B-B6FD-E036A7E7A6C2}">
      <dgm:prSet/>
      <dgm:spPr/>
      <dgm:t>
        <a:bodyPr/>
        <a:lstStyle/>
        <a:p>
          <a:endParaRPr lang="en-US"/>
        </a:p>
      </dgm:t>
    </dgm:pt>
    <dgm:pt modelId="{6CF7DDB3-C8B1-4D1C-B57E-235576E1C59E}">
      <dgm:prSet phldrT="[Text]"/>
      <dgm:spPr/>
      <dgm:t>
        <a:bodyPr/>
        <a:lstStyle/>
        <a:p>
          <a:r>
            <a:rPr lang="en-US"/>
            <a:t>Biologic Construct</a:t>
          </a:r>
        </a:p>
      </dgm:t>
    </dgm:pt>
    <dgm:pt modelId="{DEAAA176-0336-476B-891A-5F2DD6D03889}" type="parTrans" cxnId="{26140B12-B295-4254-B782-6AC088491924}">
      <dgm:prSet/>
      <dgm:spPr/>
      <dgm:t>
        <a:bodyPr/>
        <a:lstStyle/>
        <a:p>
          <a:endParaRPr lang="en-US"/>
        </a:p>
      </dgm:t>
    </dgm:pt>
    <dgm:pt modelId="{5E9D68F3-933F-41AB-BD4A-087D416904B7}" type="sibTrans" cxnId="{26140B12-B295-4254-B782-6AC088491924}">
      <dgm:prSet/>
      <dgm:spPr/>
      <dgm:t>
        <a:bodyPr/>
        <a:lstStyle/>
        <a:p>
          <a:endParaRPr lang="en-US"/>
        </a:p>
      </dgm:t>
    </dgm:pt>
    <dgm:pt modelId="{8FA74F72-D944-461A-BB12-B688EF6D6FC5}">
      <dgm:prSet phldrT="[Text]"/>
      <dgm:spPr/>
      <dgm:t>
        <a:bodyPr/>
        <a:lstStyle/>
        <a:p>
          <a:r>
            <a:rPr lang="en-US"/>
            <a:t>Valid</a:t>
          </a:r>
        </a:p>
      </dgm:t>
    </dgm:pt>
    <dgm:pt modelId="{05EF6AC2-FFAC-46A2-8397-F82C2930C324}" type="parTrans" cxnId="{8CAF93F0-663C-4DC3-AD12-A8EBBCC487E6}">
      <dgm:prSet/>
      <dgm:spPr/>
      <dgm:t>
        <a:bodyPr/>
        <a:lstStyle/>
        <a:p>
          <a:endParaRPr lang="en-US"/>
        </a:p>
      </dgm:t>
    </dgm:pt>
    <dgm:pt modelId="{F84A171B-451D-47B2-BC8A-FD268CD214EC}" type="sibTrans" cxnId="{8CAF93F0-663C-4DC3-AD12-A8EBBCC487E6}">
      <dgm:prSet/>
      <dgm:spPr/>
      <dgm:t>
        <a:bodyPr/>
        <a:lstStyle/>
        <a:p>
          <a:endParaRPr lang="en-US"/>
        </a:p>
      </dgm:t>
    </dgm:pt>
    <dgm:pt modelId="{B747AEF0-CBD5-4D13-B719-212C60D8FAFF}">
      <dgm:prSet phldrT="[Text]"/>
      <dgm:spPr/>
      <dgm:t>
        <a:bodyPr/>
        <a:lstStyle/>
        <a:p>
          <a:r>
            <a:rPr lang="en-US"/>
            <a:t>Use of Race?</a:t>
          </a:r>
        </a:p>
      </dgm:t>
    </dgm:pt>
    <dgm:pt modelId="{555D49A0-2576-4F23-A0BA-DDFE7D0C973E}" type="parTrans" cxnId="{AAE0F6B4-E561-4061-886E-3EC507251E5E}">
      <dgm:prSet/>
      <dgm:spPr/>
      <dgm:t>
        <a:bodyPr/>
        <a:lstStyle/>
        <a:p>
          <a:endParaRPr lang="en-US"/>
        </a:p>
      </dgm:t>
    </dgm:pt>
    <dgm:pt modelId="{E44F99F0-6BE1-4AEA-BDAB-36FF86A101CF}" type="sibTrans" cxnId="{AAE0F6B4-E561-4061-886E-3EC507251E5E}">
      <dgm:prSet/>
      <dgm:spPr/>
      <dgm:t>
        <a:bodyPr/>
        <a:lstStyle/>
        <a:p>
          <a:endParaRPr lang="en-US"/>
        </a:p>
      </dgm:t>
    </dgm:pt>
    <dgm:pt modelId="{365D50FD-C442-496F-B554-1AF6227E7704}">
      <dgm:prSet phldrT="[Text]"/>
      <dgm:spPr/>
      <dgm:t>
        <a:bodyPr/>
        <a:lstStyle/>
        <a:p>
          <a:r>
            <a:rPr lang="en-US"/>
            <a:t>Construct</a:t>
          </a:r>
        </a:p>
      </dgm:t>
    </dgm:pt>
    <dgm:pt modelId="{7C0A4174-7A76-4F3A-BDE5-4DD73B540529}" type="parTrans" cxnId="{8EE405B8-55CC-49DF-AFCA-4D87DCEDB61A}">
      <dgm:prSet/>
      <dgm:spPr/>
      <dgm:t>
        <a:bodyPr/>
        <a:lstStyle/>
        <a:p>
          <a:endParaRPr lang="en-US"/>
        </a:p>
      </dgm:t>
    </dgm:pt>
    <dgm:pt modelId="{850E59D6-CBDC-417A-83A0-A2A542965D3D}" type="sibTrans" cxnId="{8EE405B8-55CC-49DF-AFCA-4D87DCEDB61A}">
      <dgm:prSet/>
      <dgm:spPr/>
      <dgm:t>
        <a:bodyPr/>
        <a:lstStyle/>
        <a:p>
          <a:endParaRPr lang="en-US"/>
        </a:p>
      </dgm:t>
    </dgm:pt>
    <dgm:pt modelId="{173D25C3-A3F2-4304-8DA2-3D2F6896623E}">
      <dgm:prSet phldrT="[Text]"/>
      <dgm:spPr/>
      <dgm:t>
        <a:bodyPr/>
        <a:lstStyle/>
        <a:p>
          <a:r>
            <a:rPr lang="en-US"/>
            <a:t>Methods</a:t>
          </a:r>
        </a:p>
      </dgm:t>
    </dgm:pt>
    <dgm:pt modelId="{BFE768DF-C014-4D73-BDD4-388858B1BFDF}" type="parTrans" cxnId="{EA3C71C8-9B69-404C-8953-79447C8C980C}">
      <dgm:prSet/>
      <dgm:spPr/>
      <dgm:t>
        <a:bodyPr/>
        <a:lstStyle/>
        <a:p>
          <a:endParaRPr lang="en-US"/>
        </a:p>
      </dgm:t>
    </dgm:pt>
    <dgm:pt modelId="{05711D92-2905-4AF4-B617-BB850D1979EE}" type="sibTrans" cxnId="{EA3C71C8-9B69-404C-8953-79447C8C980C}">
      <dgm:prSet/>
      <dgm:spPr/>
      <dgm:t>
        <a:bodyPr/>
        <a:lstStyle/>
        <a:p>
          <a:endParaRPr lang="en-US"/>
        </a:p>
      </dgm:t>
    </dgm:pt>
    <dgm:pt modelId="{98EC9CAF-6048-46E3-83CD-6A1BFD162524}">
      <dgm:prSet phldrT="[Text]"/>
      <dgm:spPr/>
      <dgm:t>
        <a:bodyPr/>
        <a:lstStyle/>
        <a:p>
          <a:r>
            <a:rPr lang="en-US"/>
            <a:t>Application</a:t>
          </a:r>
        </a:p>
      </dgm:t>
    </dgm:pt>
    <dgm:pt modelId="{F67786D3-AF9C-400F-99E2-48580443AA06}" type="parTrans" cxnId="{829F6955-C4A6-4254-9465-C948DC751624}">
      <dgm:prSet/>
      <dgm:spPr/>
      <dgm:t>
        <a:bodyPr/>
        <a:lstStyle/>
        <a:p>
          <a:endParaRPr lang="en-US"/>
        </a:p>
      </dgm:t>
    </dgm:pt>
    <dgm:pt modelId="{B876F056-C108-419C-8275-54463F99E737}" type="sibTrans" cxnId="{829F6955-C4A6-4254-9465-C948DC751624}">
      <dgm:prSet/>
      <dgm:spPr/>
      <dgm:t>
        <a:bodyPr/>
        <a:lstStyle/>
        <a:p>
          <a:endParaRPr lang="en-US"/>
        </a:p>
      </dgm:t>
    </dgm:pt>
    <dgm:pt modelId="{0C65ECF6-01D7-435B-9E06-FB1DFD704A55}">
      <dgm:prSet phldrT="[Text]"/>
      <dgm:spPr/>
      <dgm:t>
        <a:bodyPr/>
        <a:lstStyle/>
        <a:p>
          <a:r>
            <a:rPr lang="en-US"/>
            <a:t>Not Valid</a:t>
          </a:r>
        </a:p>
      </dgm:t>
    </dgm:pt>
    <dgm:pt modelId="{F1E2DED1-50DE-4C51-9F7C-16D7516244E1}" type="parTrans" cxnId="{94BA7E77-2EC0-476C-9CF4-18EC5B01FB10}">
      <dgm:prSet/>
      <dgm:spPr/>
      <dgm:t>
        <a:bodyPr/>
        <a:lstStyle/>
        <a:p>
          <a:endParaRPr lang="en-US"/>
        </a:p>
      </dgm:t>
    </dgm:pt>
    <dgm:pt modelId="{8CA9E9F3-CDA8-490C-8A34-DA7146B9A0BC}" type="sibTrans" cxnId="{94BA7E77-2EC0-476C-9CF4-18EC5B01FB10}">
      <dgm:prSet/>
      <dgm:spPr/>
      <dgm:t>
        <a:bodyPr/>
        <a:lstStyle/>
        <a:p>
          <a:endParaRPr lang="en-US"/>
        </a:p>
      </dgm:t>
    </dgm:pt>
    <dgm:pt modelId="{77156B0C-DF0B-4128-8747-699B916F618A}">
      <dgm:prSet phldrT="[Text]"/>
      <dgm:spPr/>
      <dgm:t>
        <a:bodyPr/>
        <a:lstStyle/>
        <a:p>
          <a:r>
            <a:rPr lang="en-US" dirty="0"/>
            <a:t>Discard</a:t>
          </a:r>
        </a:p>
      </dgm:t>
    </dgm:pt>
    <dgm:pt modelId="{E0B7C03E-4455-4D89-AF1E-A4ED7FB91320}" type="parTrans" cxnId="{98EFE35D-0839-4C61-8E35-A01015F6D786}">
      <dgm:prSet/>
      <dgm:spPr/>
      <dgm:t>
        <a:bodyPr/>
        <a:lstStyle/>
        <a:p>
          <a:endParaRPr lang="en-US"/>
        </a:p>
      </dgm:t>
    </dgm:pt>
    <dgm:pt modelId="{8EA42B72-414A-48D0-BEA5-F558FDAC7409}" type="sibTrans" cxnId="{98EFE35D-0839-4C61-8E35-A01015F6D786}">
      <dgm:prSet/>
      <dgm:spPr/>
      <dgm:t>
        <a:bodyPr/>
        <a:lstStyle/>
        <a:p>
          <a:endParaRPr lang="en-US"/>
        </a:p>
      </dgm:t>
    </dgm:pt>
    <dgm:pt modelId="{38AAE6DC-B474-4EDD-8E51-4EC857894736}">
      <dgm:prSet phldrT="[Text]"/>
      <dgm:spPr/>
      <dgm:t>
        <a:bodyPr/>
        <a:lstStyle/>
        <a:p>
          <a:r>
            <a:rPr lang="en-US" dirty="0"/>
            <a:t>Challenge</a:t>
          </a:r>
        </a:p>
      </dgm:t>
    </dgm:pt>
    <dgm:pt modelId="{102D3761-1CBA-48A6-8C6F-6EC8A28F8263}" type="parTrans" cxnId="{8D706707-3B8E-411A-88B2-D441D16EF3F7}">
      <dgm:prSet/>
      <dgm:spPr/>
      <dgm:t>
        <a:bodyPr/>
        <a:lstStyle/>
        <a:p>
          <a:endParaRPr lang="en-US"/>
        </a:p>
      </dgm:t>
    </dgm:pt>
    <dgm:pt modelId="{6207D8C9-83CB-4A79-A65B-E0D637C5983B}" type="sibTrans" cxnId="{8D706707-3B8E-411A-88B2-D441D16EF3F7}">
      <dgm:prSet/>
      <dgm:spPr/>
      <dgm:t>
        <a:bodyPr/>
        <a:lstStyle/>
        <a:p>
          <a:endParaRPr lang="en-US"/>
        </a:p>
      </dgm:t>
    </dgm:pt>
    <dgm:pt modelId="{35B10CCE-353C-492C-A1D4-8B0FF0B47977}">
      <dgm:prSet phldrT="[Text]"/>
      <dgm:spPr/>
      <dgm:t>
        <a:bodyPr/>
        <a:lstStyle/>
        <a:p>
          <a:r>
            <a:rPr lang="en-US"/>
            <a:t>Apply</a:t>
          </a:r>
        </a:p>
      </dgm:t>
    </dgm:pt>
    <dgm:pt modelId="{6DCC6E75-2286-4618-BD6C-16C4E1A278A0}" type="parTrans" cxnId="{69E079FA-E1C0-43E6-861B-7FBEBA668C2E}">
      <dgm:prSet/>
      <dgm:spPr/>
      <dgm:t>
        <a:bodyPr/>
        <a:lstStyle/>
        <a:p>
          <a:endParaRPr lang="en-US"/>
        </a:p>
      </dgm:t>
    </dgm:pt>
    <dgm:pt modelId="{E2B0A4DA-F5CC-49AE-8180-0D93CD3CB383}" type="sibTrans" cxnId="{69E079FA-E1C0-43E6-861B-7FBEBA668C2E}">
      <dgm:prSet/>
      <dgm:spPr/>
      <dgm:t>
        <a:bodyPr/>
        <a:lstStyle/>
        <a:p>
          <a:endParaRPr lang="en-US"/>
        </a:p>
      </dgm:t>
    </dgm:pt>
    <dgm:pt modelId="{968B1302-37D3-454D-A3C9-9580C640FF1A}">
      <dgm:prSet phldrT="[Text]"/>
      <dgm:spPr/>
      <dgm:t>
        <a:bodyPr/>
        <a:lstStyle/>
        <a:p>
          <a:r>
            <a:rPr lang="en-US" dirty="0"/>
            <a:t>Modify</a:t>
          </a:r>
        </a:p>
      </dgm:t>
    </dgm:pt>
    <dgm:pt modelId="{BAE8CAC6-EF22-48AF-827A-C5EFBB4906A8}" type="parTrans" cxnId="{5276160D-AB58-4744-B279-88CA8B86C937}">
      <dgm:prSet/>
      <dgm:spPr/>
      <dgm:t>
        <a:bodyPr/>
        <a:lstStyle/>
        <a:p>
          <a:endParaRPr lang="en-US"/>
        </a:p>
      </dgm:t>
    </dgm:pt>
    <dgm:pt modelId="{7E0F1612-00D3-4AAE-B25D-24C04129A672}" type="sibTrans" cxnId="{5276160D-AB58-4744-B279-88CA8B86C937}">
      <dgm:prSet/>
      <dgm:spPr/>
      <dgm:t>
        <a:bodyPr/>
        <a:lstStyle/>
        <a:p>
          <a:endParaRPr lang="en-US"/>
        </a:p>
      </dgm:t>
    </dgm:pt>
    <dgm:pt modelId="{DDA80337-7339-482D-B652-25896476BD86}" type="pres">
      <dgm:prSet presAssocID="{EA14EAE2-6D18-453E-ADE0-C832DCEC20F8}" presName="mainComposite" presStyleCnt="0">
        <dgm:presLayoutVars>
          <dgm:chPref val="1"/>
          <dgm:dir/>
          <dgm:animOne val="branch"/>
          <dgm:animLvl val="lvl"/>
          <dgm:resizeHandles val="exact"/>
        </dgm:presLayoutVars>
      </dgm:prSet>
      <dgm:spPr/>
    </dgm:pt>
    <dgm:pt modelId="{CCAC103F-577B-44A2-AF10-A780AB037DDF}" type="pres">
      <dgm:prSet presAssocID="{EA14EAE2-6D18-453E-ADE0-C832DCEC20F8}" presName="hierFlow" presStyleCnt="0"/>
      <dgm:spPr/>
    </dgm:pt>
    <dgm:pt modelId="{110946BE-6AC0-4980-9546-C8E40AD549F3}" type="pres">
      <dgm:prSet presAssocID="{EA14EAE2-6D18-453E-ADE0-C832DCEC20F8}" presName="firstBuf" presStyleCnt="0"/>
      <dgm:spPr/>
    </dgm:pt>
    <dgm:pt modelId="{FF862D58-881C-4BDF-84F8-0D506B91B292}" type="pres">
      <dgm:prSet presAssocID="{EA14EAE2-6D18-453E-ADE0-C832DCEC20F8}" presName="hierChild1" presStyleCnt="0">
        <dgm:presLayoutVars>
          <dgm:chPref val="1"/>
          <dgm:animOne val="branch"/>
          <dgm:animLvl val="lvl"/>
        </dgm:presLayoutVars>
      </dgm:prSet>
      <dgm:spPr/>
    </dgm:pt>
    <dgm:pt modelId="{3BB4197A-B417-48EA-82DD-B851C34C6FE5}" type="pres">
      <dgm:prSet presAssocID="{524DE09C-9146-40E6-A106-118E3178B544}" presName="Name17" presStyleCnt="0"/>
      <dgm:spPr/>
    </dgm:pt>
    <dgm:pt modelId="{C7F3CB72-47C0-4D13-8A4C-C07CA8098E4D}" type="pres">
      <dgm:prSet presAssocID="{524DE09C-9146-40E6-A106-118E3178B544}" presName="level1Shape" presStyleLbl="node0" presStyleIdx="0" presStyleCnt="1">
        <dgm:presLayoutVars>
          <dgm:chPref val="3"/>
        </dgm:presLayoutVars>
      </dgm:prSet>
      <dgm:spPr/>
    </dgm:pt>
    <dgm:pt modelId="{1B1AB935-8AA6-4649-8841-EE6956692A1A}" type="pres">
      <dgm:prSet presAssocID="{524DE09C-9146-40E6-A106-118E3178B544}" presName="hierChild2" presStyleCnt="0"/>
      <dgm:spPr/>
    </dgm:pt>
    <dgm:pt modelId="{66E395AE-2C87-4D22-BF0E-105C5899CF69}" type="pres">
      <dgm:prSet presAssocID="{F8391F97-C827-4E81-BB8C-2CC6FCC7E8E8}" presName="Name25" presStyleLbl="parChTrans1D2" presStyleIdx="0" presStyleCnt="2"/>
      <dgm:spPr/>
    </dgm:pt>
    <dgm:pt modelId="{C994A16A-86B8-4654-89D7-1ED8CD713A9D}" type="pres">
      <dgm:prSet presAssocID="{F8391F97-C827-4E81-BB8C-2CC6FCC7E8E8}" presName="connTx" presStyleLbl="parChTrans1D2" presStyleIdx="0" presStyleCnt="2"/>
      <dgm:spPr/>
    </dgm:pt>
    <dgm:pt modelId="{9D18D13D-C123-40AD-9B3A-B1E2E9267BC9}" type="pres">
      <dgm:prSet presAssocID="{131310B3-43F0-4682-9311-D2506856040E}" presName="Name30" presStyleCnt="0"/>
      <dgm:spPr/>
    </dgm:pt>
    <dgm:pt modelId="{3A6232E4-F898-4B5E-8C46-C6045B82179C}" type="pres">
      <dgm:prSet presAssocID="{131310B3-43F0-4682-9311-D2506856040E}" presName="level2Shape" presStyleLbl="node2" presStyleIdx="0" presStyleCnt="2"/>
      <dgm:spPr/>
    </dgm:pt>
    <dgm:pt modelId="{272804C4-256A-4881-8E32-C3B2FBEADF70}" type="pres">
      <dgm:prSet presAssocID="{131310B3-43F0-4682-9311-D2506856040E}" presName="hierChild3" presStyleCnt="0"/>
      <dgm:spPr/>
    </dgm:pt>
    <dgm:pt modelId="{3F1C4743-72C3-4E12-AE28-B1040305F04C}" type="pres">
      <dgm:prSet presAssocID="{372D2965-091D-43E0-A2FF-6FC5C5C77D8B}" presName="Name25" presStyleLbl="parChTrans1D3" presStyleIdx="0" presStyleCnt="4"/>
      <dgm:spPr/>
    </dgm:pt>
    <dgm:pt modelId="{3111771F-1E8B-4F5F-9912-4B8EAB79D825}" type="pres">
      <dgm:prSet presAssocID="{372D2965-091D-43E0-A2FF-6FC5C5C77D8B}" presName="connTx" presStyleLbl="parChTrans1D3" presStyleIdx="0" presStyleCnt="4"/>
      <dgm:spPr/>
    </dgm:pt>
    <dgm:pt modelId="{20AD1A19-9C97-44DE-B283-0158C26CAFB1}" type="pres">
      <dgm:prSet presAssocID="{79EE962B-C85E-4DFC-8A37-AF951D35D542}" presName="Name30" presStyleCnt="0"/>
      <dgm:spPr/>
    </dgm:pt>
    <dgm:pt modelId="{1C0BA8A5-4F17-42B7-B96D-725D3E245126}" type="pres">
      <dgm:prSet presAssocID="{79EE962B-C85E-4DFC-8A37-AF951D35D542}" presName="level2Shape" presStyleLbl="node3" presStyleIdx="0" presStyleCnt="4"/>
      <dgm:spPr/>
    </dgm:pt>
    <dgm:pt modelId="{F7516045-F2A6-448C-875D-96C5783278F4}" type="pres">
      <dgm:prSet presAssocID="{79EE962B-C85E-4DFC-8A37-AF951D35D542}" presName="hierChild3" presStyleCnt="0"/>
      <dgm:spPr/>
    </dgm:pt>
    <dgm:pt modelId="{C0229705-7C6F-4700-A7DE-EE097910AA50}" type="pres">
      <dgm:prSet presAssocID="{6DCC6E75-2286-4618-BD6C-16C4E1A278A0}" presName="Name25" presStyleLbl="parChTrans1D4" presStyleIdx="0" presStyleCnt="4"/>
      <dgm:spPr/>
    </dgm:pt>
    <dgm:pt modelId="{669FABCA-97F0-4673-966B-1701E1CE540B}" type="pres">
      <dgm:prSet presAssocID="{6DCC6E75-2286-4618-BD6C-16C4E1A278A0}" presName="connTx" presStyleLbl="parChTrans1D4" presStyleIdx="0" presStyleCnt="4"/>
      <dgm:spPr/>
    </dgm:pt>
    <dgm:pt modelId="{0DAC60DB-4934-4AE6-94FB-EC214BBC705B}" type="pres">
      <dgm:prSet presAssocID="{35B10CCE-353C-492C-A1D4-8B0FF0B47977}" presName="Name30" presStyleCnt="0"/>
      <dgm:spPr/>
    </dgm:pt>
    <dgm:pt modelId="{6A2B9E2B-4BF9-458B-86C9-6DEB1E82C4F0}" type="pres">
      <dgm:prSet presAssocID="{35B10CCE-353C-492C-A1D4-8B0FF0B47977}" presName="level2Shape" presStyleLbl="node4" presStyleIdx="0" presStyleCnt="4"/>
      <dgm:spPr/>
    </dgm:pt>
    <dgm:pt modelId="{A3A73FDC-B164-47B3-907F-D8AAF447B967}" type="pres">
      <dgm:prSet presAssocID="{35B10CCE-353C-492C-A1D4-8B0FF0B47977}" presName="hierChild3" presStyleCnt="0"/>
      <dgm:spPr/>
    </dgm:pt>
    <dgm:pt modelId="{4A9BF0EC-E8F5-4665-A2FA-7CC1ADC44F4E}" type="pres">
      <dgm:prSet presAssocID="{AF5DBABA-B87A-4EF5-93C8-3BB2D353DB33}" presName="Name25" presStyleLbl="parChTrans1D3" presStyleIdx="1" presStyleCnt="4"/>
      <dgm:spPr/>
    </dgm:pt>
    <dgm:pt modelId="{02D1BDEB-FCDB-494E-85AC-F76D8E0551BD}" type="pres">
      <dgm:prSet presAssocID="{AF5DBABA-B87A-4EF5-93C8-3BB2D353DB33}" presName="connTx" presStyleLbl="parChTrans1D3" presStyleIdx="1" presStyleCnt="4"/>
      <dgm:spPr/>
    </dgm:pt>
    <dgm:pt modelId="{93A585A8-8BDF-4C00-BC2C-6431B7A49A22}" type="pres">
      <dgm:prSet presAssocID="{D1A6AEF6-368B-45E7-8E71-6DA88693825B}" presName="Name30" presStyleCnt="0"/>
      <dgm:spPr/>
    </dgm:pt>
    <dgm:pt modelId="{2A0E3070-B670-4D3B-AE55-F00E8281CA71}" type="pres">
      <dgm:prSet presAssocID="{D1A6AEF6-368B-45E7-8E71-6DA88693825B}" presName="level2Shape" presStyleLbl="node3" presStyleIdx="1" presStyleCnt="4"/>
      <dgm:spPr/>
    </dgm:pt>
    <dgm:pt modelId="{084E89D3-F9E2-4828-9254-BA1E9CC63F11}" type="pres">
      <dgm:prSet presAssocID="{D1A6AEF6-368B-45E7-8E71-6DA88693825B}" presName="hierChild3" presStyleCnt="0"/>
      <dgm:spPr/>
    </dgm:pt>
    <dgm:pt modelId="{072390D5-2323-48BB-AF81-A676FB91F66A}" type="pres">
      <dgm:prSet presAssocID="{BAE8CAC6-EF22-48AF-827A-C5EFBB4906A8}" presName="Name25" presStyleLbl="parChTrans1D4" presStyleIdx="1" presStyleCnt="4"/>
      <dgm:spPr/>
    </dgm:pt>
    <dgm:pt modelId="{B2CD4D80-A9AD-43DF-83C6-FB485D02547A}" type="pres">
      <dgm:prSet presAssocID="{BAE8CAC6-EF22-48AF-827A-C5EFBB4906A8}" presName="connTx" presStyleLbl="parChTrans1D4" presStyleIdx="1" presStyleCnt="4"/>
      <dgm:spPr/>
    </dgm:pt>
    <dgm:pt modelId="{B0106BC5-A70A-45FE-BBD5-AE88C7F63AFA}" type="pres">
      <dgm:prSet presAssocID="{968B1302-37D3-454D-A3C9-9580C640FF1A}" presName="Name30" presStyleCnt="0"/>
      <dgm:spPr/>
    </dgm:pt>
    <dgm:pt modelId="{DEFB3B03-E607-4E24-B975-F569C2699811}" type="pres">
      <dgm:prSet presAssocID="{968B1302-37D3-454D-A3C9-9580C640FF1A}" presName="level2Shape" presStyleLbl="node4" presStyleIdx="1" presStyleCnt="4"/>
      <dgm:spPr/>
    </dgm:pt>
    <dgm:pt modelId="{9002108D-0011-43A4-BDED-70EE26C73EAA}" type="pres">
      <dgm:prSet presAssocID="{968B1302-37D3-454D-A3C9-9580C640FF1A}" presName="hierChild3" presStyleCnt="0"/>
      <dgm:spPr/>
    </dgm:pt>
    <dgm:pt modelId="{1723D043-CEEE-405C-A216-F888558BA01A}" type="pres">
      <dgm:prSet presAssocID="{DEAAA176-0336-476B-891A-5F2DD6D03889}" presName="Name25" presStyleLbl="parChTrans1D2" presStyleIdx="1" presStyleCnt="2"/>
      <dgm:spPr/>
    </dgm:pt>
    <dgm:pt modelId="{BBE67085-105B-44E6-9B20-04B47FD071B3}" type="pres">
      <dgm:prSet presAssocID="{DEAAA176-0336-476B-891A-5F2DD6D03889}" presName="connTx" presStyleLbl="parChTrans1D2" presStyleIdx="1" presStyleCnt="2"/>
      <dgm:spPr/>
    </dgm:pt>
    <dgm:pt modelId="{3CE4F116-6275-4E2C-B24F-51C3CF63DFC4}" type="pres">
      <dgm:prSet presAssocID="{6CF7DDB3-C8B1-4D1C-B57E-235576E1C59E}" presName="Name30" presStyleCnt="0"/>
      <dgm:spPr/>
    </dgm:pt>
    <dgm:pt modelId="{9174F3D1-468A-46D2-8285-47967144E085}" type="pres">
      <dgm:prSet presAssocID="{6CF7DDB3-C8B1-4D1C-B57E-235576E1C59E}" presName="level2Shape" presStyleLbl="node2" presStyleIdx="1" presStyleCnt="2"/>
      <dgm:spPr/>
    </dgm:pt>
    <dgm:pt modelId="{B9C9A4E8-C2B9-4C43-9544-C8AACE01993D}" type="pres">
      <dgm:prSet presAssocID="{6CF7DDB3-C8B1-4D1C-B57E-235576E1C59E}" presName="hierChild3" presStyleCnt="0"/>
      <dgm:spPr/>
    </dgm:pt>
    <dgm:pt modelId="{5B680396-9883-49F9-83C5-1BDA8F0CDE39}" type="pres">
      <dgm:prSet presAssocID="{05EF6AC2-FFAC-46A2-8397-F82C2930C324}" presName="Name25" presStyleLbl="parChTrans1D3" presStyleIdx="2" presStyleCnt="4"/>
      <dgm:spPr/>
    </dgm:pt>
    <dgm:pt modelId="{3414AFFB-418F-47D3-ADB0-571ACFF54708}" type="pres">
      <dgm:prSet presAssocID="{05EF6AC2-FFAC-46A2-8397-F82C2930C324}" presName="connTx" presStyleLbl="parChTrans1D3" presStyleIdx="2" presStyleCnt="4"/>
      <dgm:spPr/>
    </dgm:pt>
    <dgm:pt modelId="{1EAD5492-14FE-4D2A-A69E-242AB22014A1}" type="pres">
      <dgm:prSet presAssocID="{8FA74F72-D944-461A-BB12-B688EF6D6FC5}" presName="Name30" presStyleCnt="0"/>
      <dgm:spPr/>
    </dgm:pt>
    <dgm:pt modelId="{E54A8473-C762-491C-801B-EEAF3C81DC78}" type="pres">
      <dgm:prSet presAssocID="{8FA74F72-D944-461A-BB12-B688EF6D6FC5}" presName="level2Shape" presStyleLbl="node3" presStyleIdx="2" presStyleCnt="4"/>
      <dgm:spPr/>
    </dgm:pt>
    <dgm:pt modelId="{CF138BBB-7332-4D78-821F-253972CBCAE4}" type="pres">
      <dgm:prSet presAssocID="{8FA74F72-D944-461A-BB12-B688EF6D6FC5}" presName="hierChild3" presStyleCnt="0"/>
      <dgm:spPr/>
    </dgm:pt>
    <dgm:pt modelId="{8095626C-A7BB-482F-9AEB-CD0520F6B96C}" type="pres">
      <dgm:prSet presAssocID="{102D3761-1CBA-48A6-8C6F-6EC8A28F8263}" presName="Name25" presStyleLbl="parChTrans1D4" presStyleIdx="2" presStyleCnt="4"/>
      <dgm:spPr/>
    </dgm:pt>
    <dgm:pt modelId="{4D1D7CCA-86C4-4733-8218-0A8FDC5B92E1}" type="pres">
      <dgm:prSet presAssocID="{102D3761-1CBA-48A6-8C6F-6EC8A28F8263}" presName="connTx" presStyleLbl="parChTrans1D4" presStyleIdx="2" presStyleCnt="4"/>
      <dgm:spPr/>
    </dgm:pt>
    <dgm:pt modelId="{D8F06BB9-833A-4321-A33F-E83429AA777D}" type="pres">
      <dgm:prSet presAssocID="{38AAE6DC-B474-4EDD-8E51-4EC857894736}" presName="Name30" presStyleCnt="0"/>
      <dgm:spPr/>
    </dgm:pt>
    <dgm:pt modelId="{48913232-2BA8-4ECC-90FD-EA7428956BBE}" type="pres">
      <dgm:prSet presAssocID="{38AAE6DC-B474-4EDD-8E51-4EC857894736}" presName="level2Shape" presStyleLbl="node4" presStyleIdx="2" presStyleCnt="4"/>
      <dgm:spPr/>
    </dgm:pt>
    <dgm:pt modelId="{598316A8-C05D-4472-BC72-AE8B5C68EDA6}" type="pres">
      <dgm:prSet presAssocID="{38AAE6DC-B474-4EDD-8E51-4EC857894736}" presName="hierChild3" presStyleCnt="0"/>
      <dgm:spPr/>
    </dgm:pt>
    <dgm:pt modelId="{0B3B0EBA-4CA8-43C6-BC07-20598F9A3470}" type="pres">
      <dgm:prSet presAssocID="{F1E2DED1-50DE-4C51-9F7C-16D7516244E1}" presName="Name25" presStyleLbl="parChTrans1D3" presStyleIdx="3" presStyleCnt="4"/>
      <dgm:spPr/>
    </dgm:pt>
    <dgm:pt modelId="{6DCE6ED1-BF9A-43A5-AFE1-8FFD63A43BE1}" type="pres">
      <dgm:prSet presAssocID="{F1E2DED1-50DE-4C51-9F7C-16D7516244E1}" presName="connTx" presStyleLbl="parChTrans1D3" presStyleIdx="3" presStyleCnt="4"/>
      <dgm:spPr/>
    </dgm:pt>
    <dgm:pt modelId="{0BDF9B0D-4FAF-4650-B776-03BE0F0EDBDA}" type="pres">
      <dgm:prSet presAssocID="{0C65ECF6-01D7-435B-9E06-FB1DFD704A55}" presName="Name30" presStyleCnt="0"/>
      <dgm:spPr/>
    </dgm:pt>
    <dgm:pt modelId="{9EF18232-155E-4AE2-8762-69FBDA93F460}" type="pres">
      <dgm:prSet presAssocID="{0C65ECF6-01D7-435B-9E06-FB1DFD704A55}" presName="level2Shape" presStyleLbl="node3" presStyleIdx="3" presStyleCnt="4"/>
      <dgm:spPr/>
    </dgm:pt>
    <dgm:pt modelId="{2EABAE17-505E-4B35-B9EE-9C2747AC25A9}" type="pres">
      <dgm:prSet presAssocID="{0C65ECF6-01D7-435B-9E06-FB1DFD704A55}" presName="hierChild3" presStyleCnt="0"/>
      <dgm:spPr/>
    </dgm:pt>
    <dgm:pt modelId="{73BDA891-3F1F-4EFA-A3BC-869FA89D140B}" type="pres">
      <dgm:prSet presAssocID="{E0B7C03E-4455-4D89-AF1E-A4ED7FB91320}" presName="Name25" presStyleLbl="parChTrans1D4" presStyleIdx="3" presStyleCnt="4"/>
      <dgm:spPr/>
    </dgm:pt>
    <dgm:pt modelId="{827B4AFD-6C17-45D4-A728-1BEE8F4142F4}" type="pres">
      <dgm:prSet presAssocID="{E0B7C03E-4455-4D89-AF1E-A4ED7FB91320}" presName="connTx" presStyleLbl="parChTrans1D4" presStyleIdx="3" presStyleCnt="4"/>
      <dgm:spPr/>
    </dgm:pt>
    <dgm:pt modelId="{7AA41A35-1BE2-40D9-BD34-B5DE08957806}" type="pres">
      <dgm:prSet presAssocID="{77156B0C-DF0B-4128-8747-699B916F618A}" presName="Name30" presStyleCnt="0"/>
      <dgm:spPr/>
    </dgm:pt>
    <dgm:pt modelId="{ACE48B4F-3AF7-40E5-8116-53B7361ECF44}" type="pres">
      <dgm:prSet presAssocID="{77156B0C-DF0B-4128-8747-699B916F618A}" presName="level2Shape" presStyleLbl="node4" presStyleIdx="3" presStyleCnt="4"/>
      <dgm:spPr/>
    </dgm:pt>
    <dgm:pt modelId="{001539F2-DE93-4EEC-8F40-EDA43834327F}" type="pres">
      <dgm:prSet presAssocID="{77156B0C-DF0B-4128-8747-699B916F618A}" presName="hierChild3" presStyleCnt="0"/>
      <dgm:spPr/>
    </dgm:pt>
    <dgm:pt modelId="{22CFD5C0-6118-4621-8DB4-E9DAFF4FAB5A}" type="pres">
      <dgm:prSet presAssocID="{EA14EAE2-6D18-453E-ADE0-C832DCEC20F8}" presName="bgShapesFlow" presStyleCnt="0"/>
      <dgm:spPr/>
    </dgm:pt>
    <dgm:pt modelId="{B41D9FE6-BC55-4E9E-A4CD-146279E9A12F}" type="pres">
      <dgm:prSet presAssocID="{B747AEF0-CBD5-4D13-B719-212C60D8FAFF}" presName="rectComp" presStyleCnt="0"/>
      <dgm:spPr/>
    </dgm:pt>
    <dgm:pt modelId="{BA79E74D-E9A3-4B31-B270-1A645009CE2E}" type="pres">
      <dgm:prSet presAssocID="{B747AEF0-CBD5-4D13-B719-212C60D8FAFF}" presName="bgRect" presStyleLbl="bgShp" presStyleIdx="0" presStyleCnt="4"/>
      <dgm:spPr/>
    </dgm:pt>
    <dgm:pt modelId="{B3E9A820-21F8-42B8-A5A5-27C243356917}" type="pres">
      <dgm:prSet presAssocID="{B747AEF0-CBD5-4D13-B719-212C60D8FAFF}" presName="bgRectTx" presStyleLbl="bgShp" presStyleIdx="0" presStyleCnt="4">
        <dgm:presLayoutVars>
          <dgm:bulletEnabled val="1"/>
        </dgm:presLayoutVars>
      </dgm:prSet>
      <dgm:spPr/>
    </dgm:pt>
    <dgm:pt modelId="{C0572FBB-75AF-45D4-951D-E8084B8A5699}" type="pres">
      <dgm:prSet presAssocID="{B747AEF0-CBD5-4D13-B719-212C60D8FAFF}" presName="spComp" presStyleCnt="0"/>
      <dgm:spPr/>
    </dgm:pt>
    <dgm:pt modelId="{E2AA3021-3767-4AAB-AF56-4239D704331A}" type="pres">
      <dgm:prSet presAssocID="{B747AEF0-CBD5-4D13-B719-212C60D8FAFF}" presName="hSp" presStyleCnt="0"/>
      <dgm:spPr/>
    </dgm:pt>
    <dgm:pt modelId="{5A6F7CBA-6986-4D30-BB92-B06B00F1899B}" type="pres">
      <dgm:prSet presAssocID="{365D50FD-C442-496F-B554-1AF6227E7704}" presName="rectComp" presStyleCnt="0"/>
      <dgm:spPr/>
    </dgm:pt>
    <dgm:pt modelId="{67BD167D-1738-49AC-8E49-1183D7A29DAE}" type="pres">
      <dgm:prSet presAssocID="{365D50FD-C442-496F-B554-1AF6227E7704}" presName="bgRect" presStyleLbl="bgShp" presStyleIdx="1" presStyleCnt="4"/>
      <dgm:spPr/>
    </dgm:pt>
    <dgm:pt modelId="{1B277AC5-2CB2-45A8-AD22-28726C292B7A}" type="pres">
      <dgm:prSet presAssocID="{365D50FD-C442-496F-B554-1AF6227E7704}" presName="bgRectTx" presStyleLbl="bgShp" presStyleIdx="1" presStyleCnt="4">
        <dgm:presLayoutVars>
          <dgm:bulletEnabled val="1"/>
        </dgm:presLayoutVars>
      </dgm:prSet>
      <dgm:spPr/>
    </dgm:pt>
    <dgm:pt modelId="{75941773-5CCD-441E-9EF1-6035E25CB678}" type="pres">
      <dgm:prSet presAssocID="{365D50FD-C442-496F-B554-1AF6227E7704}" presName="spComp" presStyleCnt="0"/>
      <dgm:spPr/>
    </dgm:pt>
    <dgm:pt modelId="{E7070D0B-B705-48FD-9F64-9C8F72D92157}" type="pres">
      <dgm:prSet presAssocID="{365D50FD-C442-496F-B554-1AF6227E7704}" presName="hSp" presStyleCnt="0"/>
      <dgm:spPr/>
    </dgm:pt>
    <dgm:pt modelId="{BDEC6C90-A972-4EEA-BAB1-9340822EA98C}" type="pres">
      <dgm:prSet presAssocID="{173D25C3-A3F2-4304-8DA2-3D2F6896623E}" presName="rectComp" presStyleCnt="0"/>
      <dgm:spPr/>
    </dgm:pt>
    <dgm:pt modelId="{3E898268-F5FA-4FB3-91E4-39EAC125BEAC}" type="pres">
      <dgm:prSet presAssocID="{173D25C3-A3F2-4304-8DA2-3D2F6896623E}" presName="bgRect" presStyleLbl="bgShp" presStyleIdx="2" presStyleCnt="4"/>
      <dgm:spPr/>
    </dgm:pt>
    <dgm:pt modelId="{74DCB449-21BD-40BB-A207-996F9CCDC90C}" type="pres">
      <dgm:prSet presAssocID="{173D25C3-A3F2-4304-8DA2-3D2F6896623E}" presName="bgRectTx" presStyleLbl="bgShp" presStyleIdx="2" presStyleCnt="4">
        <dgm:presLayoutVars>
          <dgm:bulletEnabled val="1"/>
        </dgm:presLayoutVars>
      </dgm:prSet>
      <dgm:spPr/>
    </dgm:pt>
    <dgm:pt modelId="{DE889B93-2194-44F3-9D10-357A8162948C}" type="pres">
      <dgm:prSet presAssocID="{173D25C3-A3F2-4304-8DA2-3D2F6896623E}" presName="spComp" presStyleCnt="0"/>
      <dgm:spPr/>
    </dgm:pt>
    <dgm:pt modelId="{458539FE-0D28-4730-8C82-D5272423FCD2}" type="pres">
      <dgm:prSet presAssocID="{173D25C3-A3F2-4304-8DA2-3D2F6896623E}" presName="hSp" presStyleCnt="0"/>
      <dgm:spPr/>
    </dgm:pt>
    <dgm:pt modelId="{FFBC886B-295D-426D-97D7-571F756F7FCA}" type="pres">
      <dgm:prSet presAssocID="{98EC9CAF-6048-46E3-83CD-6A1BFD162524}" presName="rectComp" presStyleCnt="0"/>
      <dgm:spPr/>
    </dgm:pt>
    <dgm:pt modelId="{F4175562-2F5B-4881-896B-2A60364C3D42}" type="pres">
      <dgm:prSet presAssocID="{98EC9CAF-6048-46E3-83CD-6A1BFD162524}" presName="bgRect" presStyleLbl="bgShp" presStyleIdx="3" presStyleCnt="4"/>
      <dgm:spPr/>
    </dgm:pt>
    <dgm:pt modelId="{F44B7501-A031-4A4B-8C15-0D7E15A6A46A}" type="pres">
      <dgm:prSet presAssocID="{98EC9CAF-6048-46E3-83CD-6A1BFD162524}" presName="bgRectTx" presStyleLbl="bgShp" presStyleIdx="3" presStyleCnt="4">
        <dgm:presLayoutVars>
          <dgm:bulletEnabled val="1"/>
        </dgm:presLayoutVars>
      </dgm:prSet>
      <dgm:spPr/>
    </dgm:pt>
  </dgm:ptLst>
  <dgm:cxnLst>
    <dgm:cxn modelId="{7209FB05-4245-4248-A86F-D2074BD1C3CB}" type="presOf" srcId="{F1E2DED1-50DE-4C51-9F7C-16D7516244E1}" destId="{6DCE6ED1-BF9A-43A5-AFE1-8FFD63A43BE1}" srcOrd="1" destOrd="0" presId="urn:microsoft.com/office/officeart/2005/8/layout/hierarchy5"/>
    <dgm:cxn modelId="{8D706707-3B8E-411A-88B2-D441D16EF3F7}" srcId="{8FA74F72-D944-461A-BB12-B688EF6D6FC5}" destId="{38AAE6DC-B474-4EDD-8E51-4EC857894736}" srcOrd="0" destOrd="0" parTransId="{102D3761-1CBA-48A6-8C6F-6EC8A28F8263}" sibTransId="{6207D8C9-83CB-4A79-A65B-E0D637C5983B}"/>
    <dgm:cxn modelId="{7AA28308-37A7-404A-BE43-573FF6F0DC96}" type="presOf" srcId="{B747AEF0-CBD5-4D13-B719-212C60D8FAFF}" destId="{BA79E74D-E9A3-4B31-B270-1A645009CE2E}" srcOrd="0" destOrd="0" presId="urn:microsoft.com/office/officeart/2005/8/layout/hierarchy5"/>
    <dgm:cxn modelId="{5276160D-AB58-4744-B279-88CA8B86C937}" srcId="{D1A6AEF6-368B-45E7-8E71-6DA88693825B}" destId="{968B1302-37D3-454D-A3C9-9580C640FF1A}" srcOrd="0" destOrd="0" parTransId="{BAE8CAC6-EF22-48AF-827A-C5EFBB4906A8}" sibTransId="{7E0F1612-00D3-4AAE-B25D-24C04129A672}"/>
    <dgm:cxn modelId="{F2CA7F10-93EE-4CB8-9C6D-4DEC8642128D}" type="presOf" srcId="{79EE962B-C85E-4DFC-8A37-AF951D35D542}" destId="{1C0BA8A5-4F17-42B7-B96D-725D3E245126}" srcOrd="0" destOrd="0" presId="urn:microsoft.com/office/officeart/2005/8/layout/hierarchy5"/>
    <dgm:cxn modelId="{26140B12-B295-4254-B782-6AC088491924}" srcId="{524DE09C-9146-40E6-A106-118E3178B544}" destId="{6CF7DDB3-C8B1-4D1C-B57E-235576E1C59E}" srcOrd="1" destOrd="0" parTransId="{DEAAA176-0336-476B-891A-5F2DD6D03889}" sibTransId="{5E9D68F3-933F-41AB-BD4A-087D416904B7}"/>
    <dgm:cxn modelId="{99DEE517-0AC7-415F-BD72-2A1FF8F9979E}" type="presOf" srcId="{AF5DBABA-B87A-4EF5-93C8-3BB2D353DB33}" destId="{02D1BDEB-FCDB-494E-85AC-F76D8E0551BD}" srcOrd="1" destOrd="0" presId="urn:microsoft.com/office/officeart/2005/8/layout/hierarchy5"/>
    <dgm:cxn modelId="{107A291F-4029-43DE-AB54-63A0A658511F}" type="presOf" srcId="{EA14EAE2-6D18-453E-ADE0-C832DCEC20F8}" destId="{DDA80337-7339-482D-B652-25896476BD86}" srcOrd="0" destOrd="0" presId="urn:microsoft.com/office/officeart/2005/8/layout/hierarchy5"/>
    <dgm:cxn modelId="{AB164620-9CCB-484B-9531-675DB6508555}" type="presOf" srcId="{365D50FD-C442-496F-B554-1AF6227E7704}" destId="{1B277AC5-2CB2-45A8-AD22-28726C292B7A}" srcOrd="1" destOrd="0" presId="urn:microsoft.com/office/officeart/2005/8/layout/hierarchy5"/>
    <dgm:cxn modelId="{9DA9E331-B93F-46D4-B005-DCD808893B2C}" type="presOf" srcId="{98EC9CAF-6048-46E3-83CD-6A1BFD162524}" destId="{F44B7501-A031-4A4B-8C15-0D7E15A6A46A}" srcOrd="1" destOrd="0" presId="urn:microsoft.com/office/officeart/2005/8/layout/hierarchy5"/>
    <dgm:cxn modelId="{43E3F034-3D2F-4DEF-A145-4F8FD075D6CC}" type="presOf" srcId="{968B1302-37D3-454D-A3C9-9580C640FF1A}" destId="{DEFB3B03-E607-4E24-B975-F569C2699811}" srcOrd="0" destOrd="0" presId="urn:microsoft.com/office/officeart/2005/8/layout/hierarchy5"/>
    <dgm:cxn modelId="{7AE40835-4A6D-419D-82F5-5BDCCCBDF649}" type="presOf" srcId="{372D2965-091D-43E0-A2FF-6FC5C5C77D8B}" destId="{3111771F-1E8B-4F5F-9912-4B8EAB79D825}" srcOrd="1" destOrd="0" presId="urn:microsoft.com/office/officeart/2005/8/layout/hierarchy5"/>
    <dgm:cxn modelId="{42EF9137-069D-4736-9236-6AFA8409B209}" type="presOf" srcId="{8FA74F72-D944-461A-BB12-B688EF6D6FC5}" destId="{E54A8473-C762-491C-801B-EEAF3C81DC78}" srcOrd="0" destOrd="0" presId="urn:microsoft.com/office/officeart/2005/8/layout/hierarchy5"/>
    <dgm:cxn modelId="{E800D83A-A89C-4E5F-966C-617FF917EECF}" type="presOf" srcId="{E0B7C03E-4455-4D89-AF1E-A4ED7FB91320}" destId="{73BDA891-3F1F-4EFA-A3BC-869FA89D140B}" srcOrd="0" destOrd="0" presId="urn:microsoft.com/office/officeart/2005/8/layout/hierarchy5"/>
    <dgm:cxn modelId="{FAE5E33A-AFAE-4813-97C6-CF88F90CBD80}" type="presOf" srcId="{173D25C3-A3F2-4304-8DA2-3D2F6896623E}" destId="{3E898268-F5FA-4FB3-91E4-39EAC125BEAC}" srcOrd="0" destOrd="0" presId="urn:microsoft.com/office/officeart/2005/8/layout/hierarchy5"/>
    <dgm:cxn modelId="{3BFE013E-566F-4CFC-A59C-C294D62525D3}" type="presOf" srcId="{D1A6AEF6-368B-45E7-8E71-6DA88693825B}" destId="{2A0E3070-B670-4D3B-AE55-F00E8281CA71}" srcOrd="0" destOrd="0" presId="urn:microsoft.com/office/officeart/2005/8/layout/hierarchy5"/>
    <dgm:cxn modelId="{98EFE35D-0839-4C61-8E35-A01015F6D786}" srcId="{0C65ECF6-01D7-435B-9E06-FB1DFD704A55}" destId="{77156B0C-DF0B-4128-8747-699B916F618A}" srcOrd="0" destOrd="0" parTransId="{E0B7C03E-4455-4D89-AF1E-A4ED7FB91320}" sibTransId="{8EA42B72-414A-48D0-BEA5-F558FDAC7409}"/>
    <dgm:cxn modelId="{7A4CBE62-029C-4D4A-8DBB-C9793DD2E4FB}" type="presOf" srcId="{BAE8CAC6-EF22-48AF-827A-C5EFBB4906A8}" destId="{B2CD4D80-A9AD-43DF-83C6-FB485D02547A}" srcOrd="1" destOrd="0" presId="urn:microsoft.com/office/officeart/2005/8/layout/hierarchy5"/>
    <dgm:cxn modelId="{A1591F43-2A21-406E-9849-1F1A3D532A1E}" type="presOf" srcId="{6DCC6E75-2286-4618-BD6C-16C4E1A278A0}" destId="{669FABCA-97F0-4673-966B-1701E1CE540B}" srcOrd="1" destOrd="0" presId="urn:microsoft.com/office/officeart/2005/8/layout/hierarchy5"/>
    <dgm:cxn modelId="{9522EE63-9334-4522-AF22-57A9CED86973}" type="presOf" srcId="{DEAAA176-0336-476B-891A-5F2DD6D03889}" destId="{BBE67085-105B-44E6-9B20-04B47FD071B3}" srcOrd="1" destOrd="0" presId="urn:microsoft.com/office/officeart/2005/8/layout/hierarchy5"/>
    <dgm:cxn modelId="{94E17864-B8F5-4F1D-9216-7A0BBC35ECDA}" type="presOf" srcId="{173D25C3-A3F2-4304-8DA2-3D2F6896623E}" destId="{74DCB449-21BD-40BB-A207-996F9CCDC90C}" srcOrd="1" destOrd="0" presId="urn:microsoft.com/office/officeart/2005/8/layout/hierarchy5"/>
    <dgm:cxn modelId="{BCDF5B68-CC95-4F91-BF12-D979AB163CD2}" type="presOf" srcId="{BAE8CAC6-EF22-48AF-827A-C5EFBB4906A8}" destId="{072390D5-2323-48BB-AF81-A676FB91F66A}" srcOrd="0" destOrd="0" presId="urn:microsoft.com/office/officeart/2005/8/layout/hierarchy5"/>
    <dgm:cxn modelId="{1EC6CB6A-C7AF-4521-AF4A-B45A4307803C}" type="presOf" srcId="{05EF6AC2-FFAC-46A2-8397-F82C2930C324}" destId="{5B680396-9883-49F9-83C5-1BDA8F0CDE39}" srcOrd="0" destOrd="0" presId="urn:microsoft.com/office/officeart/2005/8/layout/hierarchy5"/>
    <dgm:cxn modelId="{0BC9BE4C-26D6-49D6-BAE2-99E5792CF544}" type="presOf" srcId="{365D50FD-C442-496F-B554-1AF6227E7704}" destId="{67BD167D-1738-49AC-8E49-1183D7A29DAE}" srcOrd="0" destOrd="0" presId="urn:microsoft.com/office/officeart/2005/8/layout/hierarchy5"/>
    <dgm:cxn modelId="{00CD0D4F-D1E0-4426-8B7A-1320E5606ED5}" type="presOf" srcId="{98EC9CAF-6048-46E3-83CD-6A1BFD162524}" destId="{F4175562-2F5B-4881-896B-2A60364C3D42}" srcOrd="0" destOrd="0" presId="urn:microsoft.com/office/officeart/2005/8/layout/hierarchy5"/>
    <dgm:cxn modelId="{FC8EA84F-97F0-43D0-B0B3-5043792EAADA}" type="presOf" srcId="{38AAE6DC-B474-4EDD-8E51-4EC857894736}" destId="{48913232-2BA8-4ECC-90FD-EA7428956BBE}" srcOrd="0" destOrd="0" presId="urn:microsoft.com/office/officeart/2005/8/layout/hierarchy5"/>
    <dgm:cxn modelId="{0F6C4770-E3EA-44FE-8347-E9299D0D5C3A}" type="presOf" srcId="{102D3761-1CBA-48A6-8C6F-6EC8A28F8263}" destId="{4D1D7CCA-86C4-4733-8218-0A8FDC5B92E1}" srcOrd="1" destOrd="0" presId="urn:microsoft.com/office/officeart/2005/8/layout/hierarchy5"/>
    <dgm:cxn modelId="{AA6D5270-7CF2-43C8-B604-6DCAE7506403}" type="presOf" srcId="{6DCC6E75-2286-4618-BD6C-16C4E1A278A0}" destId="{C0229705-7C6F-4700-A7DE-EE097910AA50}" srcOrd="0" destOrd="0" presId="urn:microsoft.com/office/officeart/2005/8/layout/hierarchy5"/>
    <dgm:cxn modelId="{DE08F452-96F5-4FC4-99BE-1969F59DB5A2}" srcId="{524DE09C-9146-40E6-A106-118E3178B544}" destId="{131310B3-43F0-4682-9311-D2506856040E}" srcOrd="0" destOrd="0" parTransId="{F8391F97-C827-4E81-BB8C-2CC6FCC7E8E8}" sibTransId="{1EE58DC1-D923-470A-A0B4-8C1EC71B2BB0}"/>
    <dgm:cxn modelId="{829F6955-C4A6-4254-9465-C948DC751624}" srcId="{EA14EAE2-6D18-453E-ADE0-C832DCEC20F8}" destId="{98EC9CAF-6048-46E3-83CD-6A1BFD162524}" srcOrd="4" destOrd="0" parTransId="{F67786D3-AF9C-400F-99E2-48580443AA06}" sibTransId="{B876F056-C108-419C-8275-54463F99E737}"/>
    <dgm:cxn modelId="{94BA7E77-2EC0-476C-9CF4-18EC5B01FB10}" srcId="{6CF7DDB3-C8B1-4D1C-B57E-235576E1C59E}" destId="{0C65ECF6-01D7-435B-9E06-FB1DFD704A55}" srcOrd="1" destOrd="0" parTransId="{F1E2DED1-50DE-4C51-9F7C-16D7516244E1}" sibTransId="{8CA9E9F3-CDA8-490C-8A34-DA7146B9A0BC}"/>
    <dgm:cxn modelId="{6A9FEB7D-BE0E-4DBC-BB7B-CF8E1A3A8FE1}" type="presOf" srcId="{F8391F97-C827-4E81-BB8C-2CC6FCC7E8E8}" destId="{66E395AE-2C87-4D22-BF0E-105C5899CF69}" srcOrd="0" destOrd="0" presId="urn:microsoft.com/office/officeart/2005/8/layout/hierarchy5"/>
    <dgm:cxn modelId="{7020D38E-EF9B-4780-AFD3-8D857541ACF6}" type="presOf" srcId="{131310B3-43F0-4682-9311-D2506856040E}" destId="{3A6232E4-F898-4B5E-8C46-C6045B82179C}" srcOrd="0" destOrd="0" presId="urn:microsoft.com/office/officeart/2005/8/layout/hierarchy5"/>
    <dgm:cxn modelId="{A49FFB98-8161-4ED2-92AF-6218D9EFDD16}" type="presOf" srcId="{E0B7C03E-4455-4D89-AF1E-A4ED7FB91320}" destId="{827B4AFD-6C17-45D4-A728-1BEE8F4142F4}" srcOrd="1" destOrd="0" presId="urn:microsoft.com/office/officeart/2005/8/layout/hierarchy5"/>
    <dgm:cxn modelId="{1D7B95A1-5FF0-484B-B6FD-E036A7E7A6C2}" srcId="{131310B3-43F0-4682-9311-D2506856040E}" destId="{D1A6AEF6-368B-45E7-8E71-6DA88693825B}" srcOrd="1" destOrd="0" parTransId="{AF5DBABA-B87A-4EF5-93C8-3BB2D353DB33}" sibTransId="{2E4792FC-C540-4FBA-902F-D1FDCFF3FA41}"/>
    <dgm:cxn modelId="{EB3A23AC-5315-48CB-B5B2-B86DC97D9EA0}" type="presOf" srcId="{0C65ECF6-01D7-435B-9E06-FB1DFD704A55}" destId="{9EF18232-155E-4AE2-8762-69FBDA93F460}" srcOrd="0" destOrd="0" presId="urn:microsoft.com/office/officeart/2005/8/layout/hierarchy5"/>
    <dgm:cxn modelId="{B072D9AF-34FA-4146-B11E-F7545393DED7}" type="presOf" srcId="{05EF6AC2-FFAC-46A2-8397-F82C2930C324}" destId="{3414AFFB-418F-47D3-ADB0-571ACFF54708}" srcOrd="1" destOrd="0" presId="urn:microsoft.com/office/officeart/2005/8/layout/hierarchy5"/>
    <dgm:cxn modelId="{DF7FF1B4-7944-4796-8BF2-6586A0062A6C}" type="presOf" srcId="{F1E2DED1-50DE-4C51-9F7C-16D7516244E1}" destId="{0B3B0EBA-4CA8-43C6-BC07-20598F9A3470}" srcOrd="0" destOrd="0" presId="urn:microsoft.com/office/officeart/2005/8/layout/hierarchy5"/>
    <dgm:cxn modelId="{AAE0F6B4-E561-4061-886E-3EC507251E5E}" srcId="{EA14EAE2-6D18-453E-ADE0-C832DCEC20F8}" destId="{B747AEF0-CBD5-4D13-B719-212C60D8FAFF}" srcOrd="1" destOrd="0" parTransId="{555D49A0-2576-4F23-A0BA-DDFE7D0C973E}" sibTransId="{E44F99F0-6BE1-4AEA-BDAB-36FF86A101CF}"/>
    <dgm:cxn modelId="{1764A0B6-5517-43CB-B4B1-7F912BAD27B6}" type="presOf" srcId="{372D2965-091D-43E0-A2FF-6FC5C5C77D8B}" destId="{3F1C4743-72C3-4E12-AE28-B1040305F04C}" srcOrd="0" destOrd="0" presId="urn:microsoft.com/office/officeart/2005/8/layout/hierarchy5"/>
    <dgm:cxn modelId="{8EE405B8-55CC-49DF-AFCA-4D87DCEDB61A}" srcId="{EA14EAE2-6D18-453E-ADE0-C832DCEC20F8}" destId="{365D50FD-C442-496F-B554-1AF6227E7704}" srcOrd="2" destOrd="0" parTransId="{7C0A4174-7A76-4F3A-BDE5-4DD73B540529}" sibTransId="{850E59D6-CBDC-417A-83A0-A2A542965D3D}"/>
    <dgm:cxn modelId="{8B4974BB-F4EA-4112-9ABA-079F7211FBB7}" type="presOf" srcId="{6CF7DDB3-C8B1-4D1C-B57E-235576E1C59E}" destId="{9174F3D1-468A-46D2-8285-47967144E085}" srcOrd="0" destOrd="0" presId="urn:microsoft.com/office/officeart/2005/8/layout/hierarchy5"/>
    <dgm:cxn modelId="{965B2CC5-0A77-45D9-89CB-B19E663798ED}" type="presOf" srcId="{35B10CCE-353C-492C-A1D4-8B0FF0B47977}" destId="{6A2B9E2B-4BF9-458B-86C9-6DEB1E82C4F0}" srcOrd="0" destOrd="0" presId="urn:microsoft.com/office/officeart/2005/8/layout/hierarchy5"/>
    <dgm:cxn modelId="{EA3C71C8-9B69-404C-8953-79447C8C980C}" srcId="{EA14EAE2-6D18-453E-ADE0-C832DCEC20F8}" destId="{173D25C3-A3F2-4304-8DA2-3D2F6896623E}" srcOrd="3" destOrd="0" parTransId="{BFE768DF-C014-4D73-BDD4-388858B1BFDF}" sibTransId="{05711D92-2905-4AF4-B617-BB850D1979EE}"/>
    <dgm:cxn modelId="{EB77DCD5-8476-445B-9990-F3374BB4ACD4}" type="presOf" srcId="{102D3761-1CBA-48A6-8C6F-6EC8A28F8263}" destId="{8095626C-A7BB-482F-9AEB-CD0520F6B96C}" srcOrd="0" destOrd="0" presId="urn:microsoft.com/office/officeart/2005/8/layout/hierarchy5"/>
    <dgm:cxn modelId="{6FB3B7DE-43E3-4FC0-8655-4EA88EA1F5F9}" type="presOf" srcId="{F8391F97-C827-4E81-BB8C-2CC6FCC7E8E8}" destId="{C994A16A-86B8-4654-89D7-1ED8CD713A9D}" srcOrd="1" destOrd="0" presId="urn:microsoft.com/office/officeart/2005/8/layout/hierarchy5"/>
    <dgm:cxn modelId="{3F10E6E0-6669-4189-9372-9E9B50FA308C}" srcId="{131310B3-43F0-4682-9311-D2506856040E}" destId="{79EE962B-C85E-4DFC-8A37-AF951D35D542}" srcOrd="0" destOrd="0" parTransId="{372D2965-091D-43E0-A2FF-6FC5C5C77D8B}" sibTransId="{B8106B2B-DBEA-4AB1-8D6A-4EA4FCB4C7AA}"/>
    <dgm:cxn modelId="{4A5F6DE4-1614-4E31-8A04-B5A30B9F5B3F}" type="presOf" srcId="{B747AEF0-CBD5-4D13-B719-212C60D8FAFF}" destId="{B3E9A820-21F8-42B8-A5A5-27C243356917}" srcOrd="1" destOrd="0" presId="urn:microsoft.com/office/officeart/2005/8/layout/hierarchy5"/>
    <dgm:cxn modelId="{96C54EE8-AC30-4985-8BE0-3AB8DAF36340}" type="presOf" srcId="{77156B0C-DF0B-4128-8747-699B916F618A}" destId="{ACE48B4F-3AF7-40E5-8116-53B7361ECF44}" srcOrd="0" destOrd="0" presId="urn:microsoft.com/office/officeart/2005/8/layout/hierarchy5"/>
    <dgm:cxn modelId="{63C0E9EF-7568-4D68-A4EE-5DDEEFF5C53D}" type="presOf" srcId="{524DE09C-9146-40E6-A106-118E3178B544}" destId="{C7F3CB72-47C0-4D13-8A4C-C07CA8098E4D}" srcOrd="0" destOrd="0" presId="urn:microsoft.com/office/officeart/2005/8/layout/hierarchy5"/>
    <dgm:cxn modelId="{095F8FF0-B047-4541-946C-2D3890BA5FA0}" type="presOf" srcId="{AF5DBABA-B87A-4EF5-93C8-3BB2D353DB33}" destId="{4A9BF0EC-E8F5-4665-A2FA-7CC1ADC44F4E}" srcOrd="0" destOrd="0" presId="urn:microsoft.com/office/officeart/2005/8/layout/hierarchy5"/>
    <dgm:cxn modelId="{8CAF93F0-663C-4DC3-AD12-A8EBBCC487E6}" srcId="{6CF7DDB3-C8B1-4D1C-B57E-235576E1C59E}" destId="{8FA74F72-D944-461A-BB12-B688EF6D6FC5}" srcOrd="0" destOrd="0" parTransId="{05EF6AC2-FFAC-46A2-8397-F82C2930C324}" sibTransId="{F84A171B-451D-47B2-BC8A-FD268CD214EC}"/>
    <dgm:cxn modelId="{C33D9DF2-1266-46DB-8600-1655E887389A}" srcId="{EA14EAE2-6D18-453E-ADE0-C832DCEC20F8}" destId="{524DE09C-9146-40E6-A106-118E3178B544}" srcOrd="0" destOrd="0" parTransId="{7DF49127-7001-40E6-87E3-380EF6E7E127}" sibTransId="{369D249B-9016-4720-A2A6-9B19A50FE7FD}"/>
    <dgm:cxn modelId="{D63F06F8-BC17-4B79-B13F-38654B61B4F3}" type="presOf" srcId="{DEAAA176-0336-476B-891A-5F2DD6D03889}" destId="{1723D043-CEEE-405C-A216-F888558BA01A}" srcOrd="0" destOrd="0" presId="urn:microsoft.com/office/officeart/2005/8/layout/hierarchy5"/>
    <dgm:cxn modelId="{69E079FA-E1C0-43E6-861B-7FBEBA668C2E}" srcId="{79EE962B-C85E-4DFC-8A37-AF951D35D542}" destId="{35B10CCE-353C-492C-A1D4-8B0FF0B47977}" srcOrd="0" destOrd="0" parTransId="{6DCC6E75-2286-4618-BD6C-16C4E1A278A0}" sibTransId="{E2B0A4DA-F5CC-49AE-8180-0D93CD3CB383}"/>
    <dgm:cxn modelId="{8D8E6424-C6B3-47EA-B56E-09D2285F77DD}" type="presParOf" srcId="{DDA80337-7339-482D-B652-25896476BD86}" destId="{CCAC103F-577B-44A2-AF10-A780AB037DDF}" srcOrd="0" destOrd="0" presId="urn:microsoft.com/office/officeart/2005/8/layout/hierarchy5"/>
    <dgm:cxn modelId="{A9ED6D03-5D29-488F-8E1B-2E87988E977E}" type="presParOf" srcId="{CCAC103F-577B-44A2-AF10-A780AB037DDF}" destId="{110946BE-6AC0-4980-9546-C8E40AD549F3}" srcOrd="0" destOrd="0" presId="urn:microsoft.com/office/officeart/2005/8/layout/hierarchy5"/>
    <dgm:cxn modelId="{A749A60F-C8D6-48E9-AF25-7FDE61E5F301}" type="presParOf" srcId="{CCAC103F-577B-44A2-AF10-A780AB037DDF}" destId="{FF862D58-881C-4BDF-84F8-0D506B91B292}" srcOrd="1" destOrd="0" presId="urn:microsoft.com/office/officeart/2005/8/layout/hierarchy5"/>
    <dgm:cxn modelId="{1CC7615D-BE11-4614-AA11-8DB7E06E8949}" type="presParOf" srcId="{FF862D58-881C-4BDF-84F8-0D506B91B292}" destId="{3BB4197A-B417-48EA-82DD-B851C34C6FE5}" srcOrd="0" destOrd="0" presId="urn:microsoft.com/office/officeart/2005/8/layout/hierarchy5"/>
    <dgm:cxn modelId="{F18E741C-5BD1-4144-9DA2-5CD05954D533}" type="presParOf" srcId="{3BB4197A-B417-48EA-82DD-B851C34C6FE5}" destId="{C7F3CB72-47C0-4D13-8A4C-C07CA8098E4D}" srcOrd="0" destOrd="0" presId="urn:microsoft.com/office/officeart/2005/8/layout/hierarchy5"/>
    <dgm:cxn modelId="{A5CF1B17-B371-4936-89CA-5DC959B0BBAF}" type="presParOf" srcId="{3BB4197A-B417-48EA-82DD-B851C34C6FE5}" destId="{1B1AB935-8AA6-4649-8841-EE6956692A1A}" srcOrd="1" destOrd="0" presId="urn:microsoft.com/office/officeart/2005/8/layout/hierarchy5"/>
    <dgm:cxn modelId="{DB532C18-C972-4866-A392-E27967F560B8}" type="presParOf" srcId="{1B1AB935-8AA6-4649-8841-EE6956692A1A}" destId="{66E395AE-2C87-4D22-BF0E-105C5899CF69}" srcOrd="0" destOrd="0" presId="urn:microsoft.com/office/officeart/2005/8/layout/hierarchy5"/>
    <dgm:cxn modelId="{B0013E64-BC62-46A4-8ED2-4E27F2F457E2}" type="presParOf" srcId="{66E395AE-2C87-4D22-BF0E-105C5899CF69}" destId="{C994A16A-86B8-4654-89D7-1ED8CD713A9D}" srcOrd="0" destOrd="0" presId="urn:microsoft.com/office/officeart/2005/8/layout/hierarchy5"/>
    <dgm:cxn modelId="{9C369AF7-4CA7-49CA-B613-6FAA8D1CB238}" type="presParOf" srcId="{1B1AB935-8AA6-4649-8841-EE6956692A1A}" destId="{9D18D13D-C123-40AD-9B3A-B1E2E9267BC9}" srcOrd="1" destOrd="0" presId="urn:microsoft.com/office/officeart/2005/8/layout/hierarchy5"/>
    <dgm:cxn modelId="{86C9E07A-11B0-4D66-A641-FF228962B267}" type="presParOf" srcId="{9D18D13D-C123-40AD-9B3A-B1E2E9267BC9}" destId="{3A6232E4-F898-4B5E-8C46-C6045B82179C}" srcOrd="0" destOrd="0" presId="urn:microsoft.com/office/officeart/2005/8/layout/hierarchy5"/>
    <dgm:cxn modelId="{BEE3446C-B531-4B8F-AF05-FE28DC0665C4}" type="presParOf" srcId="{9D18D13D-C123-40AD-9B3A-B1E2E9267BC9}" destId="{272804C4-256A-4881-8E32-C3B2FBEADF70}" srcOrd="1" destOrd="0" presId="urn:microsoft.com/office/officeart/2005/8/layout/hierarchy5"/>
    <dgm:cxn modelId="{AD4CA6E8-7E5D-484B-9332-ACF9B7510512}" type="presParOf" srcId="{272804C4-256A-4881-8E32-C3B2FBEADF70}" destId="{3F1C4743-72C3-4E12-AE28-B1040305F04C}" srcOrd="0" destOrd="0" presId="urn:microsoft.com/office/officeart/2005/8/layout/hierarchy5"/>
    <dgm:cxn modelId="{E27E84EC-6355-408D-AA80-970DC78DD3BA}" type="presParOf" srcId="{3F1C4743-72C3-4E12-AE28-B1040305F04C}" destId="{3111771F-1E8B-4F5F-9912-4B8EAB79D825}" srcOrd="0" destOrd="0" presId="urn:microsoft.com/office/officeart/2005/8/layout/hierarchy5"/>
    <dgm:cxn modelId="{34FEEFC1-056E-467C-BBF9-8264CECF0E2C}" type="presParOf" srcId="{272804C4-256A-4881-8E32-C3B2FBEADF70}" destId="{20AD1A19-9C97-44DE-B283-0158C26CAFB1}" srcOrd="1" destOrd="0" presId="urn:microsoft.com/office/officeart/2005/8/layout/hierarchy5"/>
    <dgm:cxn modelId="{1A322775-EDB0-4FDD-BA05-793D93089CB8}" type="presParOf" srcId="{20AD1A19-9C97-44DE-B283-0158C26CAFB1}" destId="{1C0BA8A5-4F17-42B7-B96D-725D3E245126}" srcOrd="0" destOrd="0" presId="urn:microsoft.com/office/officeart/2005/8/layout/hierarchy5"/>
    <dgm:cxn modelId="{89881253-68C6-49CE-98C9-BD2EFDFBE9DA}" type="presParOf" srcId="{20AD1A19-9C97-44DE-B283-0158C26CAFB1}" destId="{F7516045-F2A6-448C-875D-96C5783278F4}" srcOrd="1" destOrd="0" presId="urn:microsoft.com/office/officeart/2005/8/layout/hierarchy5"/>
    <dgm:cxn modelId="{1C8D3393-98F0-401B-BD79-43099C6F1D76}" type="presParOf" srcId="{F7516045-F2A6-448C-875D-96C5783278F4}" destId="{C0229705-7C6F-4700-A7DE-EE097910AA50}" srcOrd="0" destOrd="0" presId="urn:microsoft.com/office/officeart/2005/8/layout/hierarchy5"/>
    <dgm:cxn modelId="{12AC592E-1D87-48D9-8915-25708FAEBDF8}" type="presParOf" srcId="{C0229705-7C6F-4700-A7DE-EE097910AA50}" destId="{669FABCA-97F0-4673-966B-1701E1CE540B}" srcOrd="0" destOrd="0" presId="urn:microsoft.com/office/officeart/2005/8/layout/hierarchy5"/>
    <dgm:cxn modelId="{DAB67DE2-F443-49E6-AEF9-134746F1FC4B}" type="presParOf" srcId="{F7516045-F2A6-448C-875D-96C5783278F4}" destId="{0DAC60DB-4934-4AE6-94FB-EC214BBC705B}" srcOrd="1" destOrd="0" presId="urn:microsoft.com/office/officeart/2005/8/layout/hierarchy5"/>
    <dgm:cxn modelId="{90346C61-377F-464E-A99E-086B6B3201A1}" type="presParOf" srcId="{0DAC60DB-4934-4AE6-94FB-EC214BBC705B}" destId="{6A2B9E2B-4BF9-458B-86C9-6DEB1E82C4F0}" srcOrd="0" destOrd="0" presId="urn:microsoft.com/office/officeart/2005/8/layout/hierarchy5"/>
    <dgm:cxn modelId="{CFDCA1F6-D670-4B33-A6E9-5341A0F72E08}" type="presParOf" srcId="{0DAC60DB-4934-4AE6-94FB-EC214BBC705B}" destId="{A3A73FDC-B164-47B3-907F-D8AAF447B967}" srcOrd="1" destOrd="0" presId="urn:microsoft.com/office/officeart/2005/8/layout/hierarchy5"/>
    <dgm:cxn modelId="{0DFDCD59-8B61-4D10-A9E2-CACC52607F6F}" type="presParOf" srcId="{272804C4-256A-4881-8E32-C3B2FBEADF70}" destId="{4A9BF0EC-E8F5-4665-A2FA-7CC1ADC44F4E}" srcOrd="2" destOrd="0" presId="urn:microsoft.com/office/officeart/2005/8/layout/hierarchy5"/>
    <dgm:cxn modelId="{A5B131BA-AA11-4C4D-87EF-4FAD09D67801}" type="presParOf" srcId="{4A9BF0EC-E8F5-4665-A2FA-7CC1ADC44F4E}" destId="{02D1BDEB-FCDB-494E-85AC-F76D8E0551BD}" srcOrd="0" destOrd="0" presId="urn:microsoft.com/office/officeart/2005/8/layout/hierarchy5"/>
    <dgm:cxn modelId="{AC8ECAF3-F3F3-4F98-BF4D-DFA7A782E05C}" type="presParOf" srcId="{272804C4-256A-4881-8E32-C3B2FBEADF70}" destId="{93A585A8-8BDF-4C00-BC2C-6431B7A49A22}" srcOrd="3" destOrd="0" presId="urn:microsoft.com/office/officeart/2005/8/layout/hierarchy5"/>
    <dgm:cxn modelId="{85B2420C-104F-47A9-AE51-432A44AEB53E}" type="presParOf" srcId="{93A585A8-8BDF-4C00-BC2C-6431B7A49A22}" destId="{2A0E3070-B670-4D3B-AE55-F00E8281CA71}" srcOrd="0" destOrd="0" presId="urn:microsoft.com/office/officeart/2005/8/layout/hierarchy5"/>
    <dgm:cxn modelId="{39A765BD-65A9-4185-9401-F2F8925E0E8B}" type="presParOf" srcId="{93A585A8-8BDF-4C00-BC2C-6431B7A49A22}" destId="{084E89D3-F9E2-4828-9254-BA1E9CC63F11}" srcOrd="1" destOrd="0" presId="urn:microsoft.com/office/officeart/2005/8/layout/hierarchy5"/>
    <dgm:cxn modelId="{7DD7831C-7D88-42A8-B41A-8967522DD0E0}" type="presParOf" srcId="{084E89D3-F9E2-4828-9254-BA1E9CC63F11}" destId="{072390D5-2323-48BB-AF81-A676FB91F66A}" srcOrd="0" destOrd="0" presId="urn:microsoft.com/office/officeart/2005/8/layout/hierarchy5"/>
    <dgm:cxn modelId="{2D54158E-B129-409A-B295-A1F3BFFE1D42}" type="presParOf" srcId="{072390D5-2323-48BB-AF81-A676FB91F66A}" destId="{B2CD4D80-A9AD-43DF-83C6-FB485D02547A}" srcOrd="0" destOrd="0" presId="urn:microsoft.com/office/officeart/2005/8/layout/hierarchy5"/>
    <dgm:cxn modelId="{462D577F-1A18-492B-B20A-427197EA54BE}" type="presParOf" srcId="{084E89D3-F9E2-4828-9254-BA1E9CC63F11}" destId="{B0106BC5-A70A-45FE-BBD5-AE88C7F63AFA}" srcOrd="1" destOrd="0" presId="urn:microsoft.com/office/officeart/2005/8/layout/hierarchy5"/>
    <dgm:cxn modelId="{CDABF6A7-C681-4E38-AFCD-3B5B0B66432D}" type="presParOf" srcId="{B0106BC5-A70A-45FE-BBD5-AE88C7F63AFA}" destId="{DEFB3B03-E607-4E24-B975-F569C2699811}" srcOrd="0" destOrd="0" presId="urn:microsoft.com/office/officeart/2005/8/layout/hierarchy5"/>
    <dgm:cxn modelId="{3F14E6E8-F8C3-45AD-906D-C181762661FC}" type="presParOf" srcId="{B0106BC5-A70A-45FE-BBD5-AE88C7F63AFA}" destId="{9002108D-0011-43A4-BDED-70EE26C73EAA}" srcOrd="1" destOrd="0" presId="urn:microsoft.com/office/officeart/2005/8/layout/hierarchy5"/>
    <dgm:cxn modelId="{88737FEE-3183-4724-8DD2-54606DF0E623}" type="presParOf" srcId="{1B1AB935-8AA6-4649-8841-EE6956692A1A}" destId="{1723D043-CEEE-405C-A216-F888558BA01A}" srcOrd="2" destOrd="0" presId="urn:microsoft.com/office/officeart/2005/8/layout/hierarchy5"/>
    <dgm:cxn modelId="{5A07CB99-C12E-43B1-BB70-6D7747AF2A94}" type="presParOf" srcId="{1723D043-CEEE-405C-A216-F888558BA01A}" destId="{BBE67085-105B-44E6-9B20-04B47FD071B3}" srcOrd="0" destOrd="0" presId="urn:microsoft.com/office/officeart/2005/8/layout/hierarchy5"/>
    <dgm:cxn modelId="{07A105DF-5B14-4CF7-BE0F-03FF723EA369}" type="presParOf" srcId="{1B1AB935-8AA6-4649-8841-EE6956692A1A}" destId="{3CE4F116-6275-4E2C-B24F-51C3CF63DFC4}" srcOrd="3" destOrd="0" presId="urn:microsoft.com/office/officeart/2005/8/layout/hierarchy5"/>
    <dgm:cxn modelId="{9DED0D34-561F-499F-A4E8-9E9B3C4C7E81}" type="presParOf" srcId="{3CE4F116-6275-4E2C-B24F-51C3CF63DFC4}" destId="{9174F3D1-468A-46D2-8285-47967144E085}" srcOrd="0" destOrd="0" presId="urn:microsoft.com/office/officeart/2005/8/layout/hierarchy5"/>
    <dgm:cxn modelId="{B22E5CF4-D294-4327-AB53-88463D28F592}" type="presParOf" srcId="{3CE4F116-6275-4E2C-B24F-51C3CF63DFC4}" destId="{B9C9A4E8-C2B9-4C43-9544-C8AACE01993D}" srcOrd="1" destOrd="0" presId="urn:microsoft.com/office/officeart/2005/8/layout/hierarchy5"/>
    <dgm:cxn modelId="{C7D292B8-C9FF-44F7-8317-51B96D403D5F}" type="presParOf" srcId="{B9C9A4E8-C2B9-4C43-9544-C8AACE01993D}" destId="{5B680396-9883-49F9-83C5-1BDA8F0CDE39}" srcOrd="0" destOrd="0" presId="urn:microsoft.com/office/officeart/2005/8/layout/hierarchy5"/>
    <dgm:cxn modelId="{35394D2D-B74B-44D2-B842-75B20D75BB70}" type="presParOf" srcId="{5B680396-9883-49F9-83C5-1BDA8F0CDE39}" destId="{3414AFFB-418F-47D3-ADB0-571ACFF54708}" srcOrd="0" destOrd="0" presId="urn:microsoft.com/office/officeart/2005/8/layout/hierarchy5"/>
    <dgm:cxn modelId="{2AEC7D7F-D1BB-420C-89F0-96224F07E152}" type="presParOf" srcId="{B9C9A4E8-C2B9-4C43-9544-C8AACE01993D}" destId="{1EAD5492-14FE-4D2A-A69E-242AB22014A1}" srcOrd="1" destOrd="0" presId="urn:microsoft.com/office/officeart/2005/8/layout/hierarchy5"/>
    <dgm:cxn modelId="{813D22A3-7D71-4006-A506-BCF04295985C}" type="presParOf" srcId="{1EAD5492-14FE-4D2A-A69E-242AB22014A1}" destId="{E54A8473-C762-491C-801B-EEAF3C81DC78}" srcOrd="0" destOrd="0" presId="urn:microsoft.com/office/officeart/2005/8/layout/hierarchy5"/>
    <dgm:cxn modelId="{22247CFC-ABE0-4D84-9329-D15FBEBB1E75}" type="presParOf" srcId="{1EAD5492-14FE-4D2A-A69E-242AB22014A1}" destId="{CF138BBB-7332-4D78-821F-253972CBCAE4}" srcOrd="1" destOrd="0" presId="urn:microsoft.com/office/officeart/2005/8/layout/hierarchy5"/>
    <dgm:cxn modelId="{09F32A70-0CC6-490F-9F3A-FCCFBC54CB1F}" type="presParOf" srcId="{CF138BBB-7332-4D78-821F-253972CBCAE4}" destId="{8095626C-A7BB-482F-9AEB-CD0520F6B96C}" srcOrd="0" destOrd="0" presId="urn:microsoft.com/office/officeart/2005/8/layout/hierarchy5"/>
    <dgm:cxn modelId="{5D7B9CC3-B4D8-4741-9628-80B0BB88AEFD}" type="presParOf" srcId="{8095626C-A7BB-482F-9AEB-CD0520F6B96C}" destId="{4D1D7CCA-86C4-4733-8218-0A8FDC5B92E1}" srcOrd="0" destOrd="0" presId="urn:microsoft.com/office/officeart/2005/8/layout/hierarchy5"/>
    <dgm:cxn modelId="{3C99C48A-8C17-44B8-87BF-FE07695258E0}" type="presParOf" srcId="{CF138BBB-7332-4D78-821F-253972CBCAE4}" destId="{D8F06BB9-833A-4321-A33F-E83429AA777D}" srcOrd="1" destOrd="0" presId="urn:microsoft.com/office/officeart/2005/8/layout/hierarchy5"/>
    <dgm:cxn modelId="{A269700B-B2D9-4F8D-9F1F-B2EAD463970C}" type="presParOf" srcId="{D8F06BB9-833A-4321-A33F-E83429AA777D}" destId="{48913232-2BA8-4ECC-90FD-EA7428956BBE}" srcOrd="0" destOrd="0" presId="urn:microsoft.com/office/officeart/2005/8/layout/hierarchy5"/>
    <dgm:cxn modelId="{DB4684D4-4EC4-4817-B932-E8B549BCA5AB}" type="presParOf" srcId="{D8F06BB9-833A-4321-A33F-E83429AA777D}" destId="{598316A8-C05D-4472-BC72-AE8B5C68EDA6}" srcOrd="1" destOrd="0" presId="urn:microsoft.com/office/officeart/2005/8/layout/hierarchy5"/>
    <dgm:cxn modelId="{C8D77A71-F636-4E3C-BD52-C51FA0426B82}" type="presParOf" srcId="{B9C9A4E8-C2B9-4C43-9544-C8AACE01993D}" destId="{0B3B0EBA-4CA8-43C6-BC07-20598F9A3470}" srcOrd="2" destOrd="0" presId="urn:microsoft.com/office/officeart/2005/8/layout/hierarchy5"/>
    <dgm:cxn modelId="{9523C971-5DD6-44A6-98A8-8755BFE9B1DF}" type="presParOf" srcId="{0B3B0EBA-4CA8-43C6-BC07-20598F9A3470}" destId="{6DCE6ED1-BF9A-43A5-AFE1-8FFD63A43BE1}" srcOrd="0" destOrd="0" presId="urn:microsoft.com/office/officeart/2005/8/layout/hierarchy5"/>
    <dgm:cxn modelId="{9C9A76C7-1CF6-4AC2-92B3-38EAFE1515D0}" type="presParOf" srcId="{B9C9A4E8-C2B9-4C43-9544-C8AACE01993D}" destId="{0BDF9B0D-4FAF-4650-B776-03BE0F0EDBDA}" srcOrd="3" destOrd="0" presId="urn:microsoft.com/office/officeart/2005/8/layout/hierarchy5"/>
    <dgm:cxn modelId="{23C84F17-BED0-49B3-B800-53E0BDDD7D4F}" type="presParOf" srcId="{0BDF9B0D-4FAF-4650-B776-03BE0F0EDBDA}" destId="{9EF18232-155E-4AE2-8762-69FBDA93F460}" srcOrd="0" destOrd="0" presId="urn:microsoft.com/office/officeart/2005/8/layout/hierarchy5"/>
    <dgm:cxn modelId="{CD727EE0-6834-4675-B20D-FB68FE6EBA6C}" type="presParOf" srcId="{0BDF9B0D-4FAF-4650-B776-03BE0F0EDBDA}" destId="{2EABAE17-505E-4B35-B9EE-9C2747AC25A9}" srcOrd="1" destOrd="0" presId="urn:microsoft.com/office/officeart/2005/8/layout/hierarchy5"/>
    <dgm:cxn modelId="{0376DC0D-921D-4974-A5BC-1E9BA2499E80}" type="presParOf" srcId="{2EABAE17-505E-4B35-B9EE-9C2747AC25A9}" destId="{73BDA891-3F1F-4EFA-A3BC-869FA89D140B}" srcOrd="0" destOrd="0" presId="urn:microsoft.com/office/officeart/2005/8/layout/hierarchy5"/>
    <dgm:cxn modelId="{3DF69539-3000-4717-A0FE-2379184E5E54}" type="presParOf" srcId="{73BDA891-3F1F-4EFA-A3BC-869FA89D140B}" destId="{827B4AFD-6C17-45D4-A728-1BEE8F4142F4}" srcOrd="0" destOrd="0" presId="urn:microsoft.com/office/officeart/2005/8/layout/hierarchy5"/>
    <dgm:cxn modelId="{97B24F48-DE3C-4BDD-918A-CE97AD2FC572}" type="presParOf" srcId="{2EABAE17-505E-4B35-B9EE-9C2747AC25A9}" destId="{7AA41A35-1BE2-40D9-BD34-B5DE08957806}" srcOrd="1" destOrd="0" presId="urn:microsoft.com/office/officeart/2005/8/layout/hierarchy5"/>
    <dgm:cxn modelId="{F819689C-B447-43BE-9465-E610B6628259}" type="presParOf" srcId="{7AA41A35-1BE2-40D9-BD34-B5DE08957806}" destId="{ACE48B4F-3AF7-40E5-8116-53B7361ECF44}" srcOrd="0" destOrd="0" presId="urn:microsoft.com/office/officeart/2005/8/layout/hierarchy5"/>
    <dgm:cxn modelId="{23EE63C2-1A7B-49AA-B3CE-DBF5625DC17C}" type="presParOf" srcId="{7AA41A35-1BE2-40D9-BD34-B5DE08957806}" destId="{001539F2-DE93-4EEC-8F40-EDA43834327F}" srcOrd="1" destOrd="0" presId="urn:microsoft.com/office/officeart/2005/8/layout/hierarchy5"/>
    <dgm:cxn modelId="{2A557B86-746E-4AD8-A213-AE18E479181D}" type="presParOf" srcId="{DDA80337-7339-482D-B652-25896476BD86}" destId="{22CFD5C0-6118-4621-8DB4-E9DAFF4FAB5A}" srcOrd="1" destOrd="0" presId="urn:microsoft.com/office/officeart/2005/8/layout/hierarchy5"/>
    <dgm:cxn modelId="{10AF4244-05DE-45F0-B642-2F05A0BD6835}" type="presParOf" srcId="{22CFD5C0-6118-4621-8DB4-E9DAFF4FAB5A}" destId="{B41D9FE6-BC55-4E9E-A4CD-146279E9A12F}" srcOrd="0" destOrd="0" presId="urn:microsoft.com/office/officeart/2005/8/layout/hierarchy5"/>
    <dgm:cxn modelId="{C3758E4D-FEF0-4112-9568-77CB8A6A5CD0}" type="presParOf" srcId="{B41D9FE6-BC55-4E9E-A4CD-146279E9A12F}" destId="{BA79E74D-E9A3-4B31-B270-1A645009CE2E}" srcOrd="0" destOrd="0" presId="urn:microsoft.com/office/officeart/2005/8/layout/hierarchy5"/>
    <dgm:cxn modelId="{E9EEF11C-2C2C-4A58-8815-575BE648CEF3}" type="presParOf" srcId="{B41D9FE6-BC55-4E9E-A4CD-146279E9A12F}" destId="{B3E9A820-21F8-42B8-A5A5-27C243356917}" srcOrd="1" destOrd="0" presId="urn:microsoft.com/office/officeart/2005/8/layout/hierarchy5"/>
    <dgm:cxn modelId="{5C605AD0-C5A0-45F6-BF84-241C415D9102}" type="presParOf" srcId="{22CFD5C0-6118-4621-8DB4-E9DAFF4FAB5A}" destId="{C0572FBB-75AF-45D4-951D-E8084B8A5699}" srcOrd="1" destOrd="0" presId="urn:microsoft.com/office/officeart/2005/8/layout/hierarchy5"/>
    <dgm:cxn modelId="{AFDB10C9-6164-480E-A44F-DE7491AA1935}" type="presParOf" srcId="{C0572FBB-75AF-45D4-951D-E8084B8A5699}" destId="{E2AA3021-3767-4AAB-AF56-4239D704331A}" srcOrd="0" destOrd="0" presId="urn:microsoft.com/office/officeart/2005/8/layout/hierarchy5"/>
    <dgm:cxn modelId="{321FC28C-FC17-4BBD-B5F1-CE6677FC891A}" type="presParOf" srcId="{22CFD5C0-6118-4621-8DB4-E9DAFF4FAB5A}" destId="{5A6F7CBA-6986-4D30-BB92-B06B00F1899B}" srcOrd="2" destOrd="0" presId="urn:microsoft.com/office/officeart/2005/8/layout/hierarchy5"/>
    <dgm:cxn modelId="{7AE7FDF8-E3AA-4F84-8AEF-B8665283F758}" type="presParOf" srcId="{5A6F7CBA-6986-4D30-BB92-B06B00F1899B}" destId="{67BD167D-1738-49AC-8E49-1183D7A29DAE}" srcOrd="0" destOrd="0" presId="urn:microsoft.com/office/officeart/2005/8/layout/hierarchy5"/>
    <dgm:cxn modelId="{129500B3-CF47-48D1-969A-07DDAE9E57E0}" type="presParOf" srcId="{5A6F7CBA-6986-4D30-BB92-B06B00F1899B}" destId="{1B277AC5-2CB2-45A8-AD22-28726C292B7A}" srcOrd="1" destOrd="0" presId="urn:microsoft.com/office/officeart/2005/8/layout/hierarchy5"/>
    <dgm:cxn modelId="{F76FB3B5-2EC7-496C-A474-891D3CEAB67A}" type="presParOf" srcId="{22CFD5C0-6118-4621-8DB4-E9DAFF4FAB5A}" destId="{75941773-5CCD-441E-9EF1-6035E25CB678}" srcOrd="3" destOrd="0" presId="urn:microsoft.com/office/officeart/2005/8/layout/hierarchy5"/>
    <dgm:cxn modelId="{2060E7E5-EF04-446D-8D00-29C8EDAF4BC3}" type="presParOf" srcId="{75941773-5CCD-441E-9EF1-6035E25CB678}" destId="{E7070D0B-B705-48FD-9F64-9C8F72D92157}" srcOrd="0" destOrd="0" presId="urn:microsoft.com/office/officeart/2005/8/layout/hierarchy5"/>
    <dgm:cxn modelId="{186B413A-6AC8-4B47-999A-5267051285EE}" type="presParOf" srcId="{22CFD5C0-6118-4621-8DB4-E9DAFF4FAB5A}" destId="{BDEC6C90-A972-4EEA-BAB1-9340822EA98C}" srcOrd="4" destOrd="0" presId="urn:microsoft.com/office/officeart/2005/8/layout/hierarchy5"/>
    <dgm:cxn modelId="{62C86FE1-16C3-43B6-AE18-43CD413370B2}" type="presParOf" srcId="{BDEC6C90-A972-4EEA-BAB1-9340822EA98C}" destId="{3E898268-F5FA-4FB3-91E4-39EAC125BEAC}" srcOrd="0" destOrd="0" presId="urn:microsoft.com/office/officeart/2005/8/layout/hierarchy5"/>
    <dgm:cxn modelId="{0DD751DE-BF22-4D7E-9EDB-72BF3958E03A}" type="presParOf" srcId="{BDEC6C90-A972-4EEA-BAB1-9340822EA98C}" destId="{74DCB449-21BD-40BB-A207-996F9CCDC90C}" srcOrd="1" destOrd="0" presId="urn:microsoft.com/office/officeart/2005/8/layout/hierarchy5"/>
    <dgm:cxn modelId="{50479189-FD84-40C8-BFCB-29E124816FD7}" type="presParOf" srcId="{22CFD5C0-6118-4621-8DB4-E9DAFF4FAB5A}" destId="{DE889B93-2194-44F3-9D10-357A8162948C}" srcOrd="5" destOrd="0" presId="urn:microsoft.com/office/officeart/2005/8/layout/hierarchy5"/>
    <dgm:cxn modelId="{91069E1E-A43A-4CC2-A3B2-625A5773574D}" type="presParOf" srcId="{DE889B93-2194-44F3-9D10-357A8162948C}" destId="{458539FE-0D28-4730-8C82-D5272423FCD2}" srcOrd="0" destOrd="0" presId="urn:microsoft.com/office/officeart/2005/8/layout/hierarchy5"/>
    <dgm:cxn modelId="{C89A83EF-1AD3-4238-80A7-63B6324CB83C}" type="presParOf" srcId="{22CFD5C0-6118-4621-8DB4-E9DAFF4FAB5A}" destId="{FFBC886B-295D-426D-97D7-571F756F7FCA}" srcOrd="6" destOrd="0" presId="urn:microsoft.com/office/officeart/2005/8/layout/hierarchy5"/>
    <dgm:cxn modelId="{16997F75-C2F7-4AB0-8A23-D7A521BEDD64}" type="presParOf" srcId="{FFBC886B-295D-426D-97D7-571F756F7FCA}" destId="{F4175562-2F5B-4881-896B-2A60364C3D42}" srcOrd="0" destOrd="0" presId="urn:microsoft.com/office/officeart/2005/8/layout/hierarchy5"/>
    <dgm:cxn modelId="{EAB5D3C9-38BF-4E94-A987-7F65348AAAA2}" type="presParOf" srcId="{FFBC886B-295D-426D-97D7-571F756F7FCA}" destId="{F44B7501-A031-4A4B-8C15-0D7E15A6A46A}" srcOrd="1" destOrd="0" presId="urn:microsoft.com/office/officeart/2005/8/layout/hierarchy5"/>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81459A6-1072-48C2-B5B2-D3C5FDAE2F2A}"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2643D1DD-EF6A-4156-B01C-4AEB54804AAD}">
      <dgm:prSet/>
      <dgm:spPr/>
      <dgm:t>
        <a:bodyPr/>
        <a:lstStyle/>
        <a:p>
          <a:pPr>
            <a:defRPr cap="all"/>
          </a:pPr>
          <a:r>
            <a:rPr lang="en-US" dirty="0"/>
            <a:t>Get a Commitment</a:t>
          </a:r>
        </a:p>
      </dgm:t>
    </dgm:pt>
    <dgm:pt modelId="{9EA4BB3B-36A4-41E3-AAAF-1DF8CD0FF684}" type="parTrans" cxnId="{A2463EAC-F08D-4531-8573-EB85F76D59C3}">
      <dgm:prSet/>
      <dgm:spPr/>
      <dgm:t>
        <a:bodyPr/>
        <a:lstStyle/>
        <a:p>
          <a:endParaRPr lang="en-US"/>
        </a:p>
      </dgm:t>
    </dgm:pt>
    <dgm:pt modelId="{83003EC8-22EA-4890-90F3-40A95916F125}" type="sibTrans" cxnId="{A2463EAC-F08D-4531-8573-EB85F76D59C3}">
      <dgm:prSet/>
      <dgm:spPr/>
      <dgm:t>
        <a:bodyPr/>
        <a:lstStyle/>
        <a:p>
          <a:endParaRPr lang="en-US"/>
        </a:p>
      </dgm:t>
    </dgm:pt>
    <dgm:pt modelId="{48511A13-EADD-4631-8370-DE5BDDE8C7CA}">
      <dgm:prSet/>
      <dgm:spPr/>
      <dgm:t>
        <a:bodyPr/>
        <a:lstStyle/>
        <a:p>
          <a:pPr>
            <a:defRPr cap="all"/>
          </a:pPr>
          <a:r>
            <a:rPr lang="en-US" dirty="0"/>
            <a:t>Probe for supporting Evidence</a:t>
          </a:r>
        </a:p>
      </dgm:t>
    </dgm:pt>
    <dgm:pt modelId="{72F52D92-23DF-4B1C-829C-CB46138DF678}" type="parTrans" cxnId="{4D81B165-B2E2-4C1E-B9D0-0A791FFF7B30}">
      <dgm:prSet/>
      <dgm:spPr/>
      <dgm:t>
        <a:bodyPr/>
        <a:lstStyle/>
        <a:p>
          <a:endParaRPr lang="en-US"/>
        </a:p>
      </dgm:t>
    </dgm:pt>
    <dgm:pt modelId="{A1698918-D2FF-4E06-B11D-F11F7777CBDD}" type="sibTrans" cxnId="{4D81B165-B2E2-4C1E-B9D0-0A791FFF7B30}">
      <dgm:prSet/>
      <dgm:spPr/>
      <dgm:t>
        <a:bodyPr/>
        <a:lstStyle/>
        <a:p>
          <a:endParaRPr lang="en-US"/>
        </a:p>
      </dgm:t>
    </dgm:pt>
    <dgm:pt modelId="{431DF00D-4EBC-4FE4-A905-F781BE8C702B}">
      <dgm:prSet/>
      <dgm:spPr/>
      <dgm:t>
        <a:bodyPr/>
        <a:lstStyle/>
        <a:p>
          <a:pPr>
            <a:defRPr cap="all"/>
          </a:pPr>
          <a:r>
            <a:rPr lang="en-US" dirty="0"/>
            <a:t>Reinforce What was done right</a:t>
          </a:r>
        </a:p>
      </dgm:t>
    </dgm:pt>
    <dgm:pt modelId="{6792ADA5-1AF1-4933-857D-B4F15919456F}" type="parTrans" cxnId="{71652FD2-FFA4-4FAD-9D75-D9E647151A50}">
      <dgm:prSet/>
      <dgm:spPr/>
      <dgm:t>
        <a:bodyPr/>
        <a:lstStyle/>
        <a:p>
          <a:endParaRPr lang="en-US"/>
        </a:p>
      </dgm:t>
    </dgm:pt>
    <dgm:pt modelId="{E037E72B-527A-429D-9FD4-8DA392D7CF38}" type="sibTrans" cxnId="{71652FD2-FFA4-4FAD-9D75-D9E647151A50}">
      <dgm:prSet/>
      <dgm:spPr/>
      <dgm:t>
        <a:bodyPr/>
        <a:lstStyle/>
        <a:p>
          <a:endParaRPr lang="en-US"/>
        </a:p>
      </dgm:t>
    </dgm:pt>
    <dgm:pt modelId="{FBA34D2C-95AC-4FFA-9F9F-4A35B45F00E1}">
      <dgm:prSet/>
      <dgm:spPr/>
      <dgm:t>
        <a:bodyPr/>
        <a:lstStyle/>
        <a:p>
          <a:pPr>
            <a:defRPr cap="all"/>
          </a:pPr>
          <a:r>
            <a:rPr lang="en-US" dirty="0"/>
            <a:t>Correct Mistake</a:t>
          </a:r>
        </a:p>
      </dgm:t>
    </dgm:pt>
    <dgm:pt modelId="{55028525-643A-46EA-A0DF-898D9BB46602}" type="parTrans" cxnId="{FBDCEFA3-D4FD-425D-9E04-A5ADC66AACFB}">
      <dgm:prSet/>
      <dgm:spPr/>
      <dgm:t>
        <a:bodyPr/>
        <a:lstStyle/>
        <a:p>
          <a:endParaRPr lang="en-US"/>
        </a:p>
      </dgm:t>
    </dgm:pt>
    <dgm:pt modelId="{B3C29183-AE96-4FBA-B81D-3A832347A36E}" type="sibTrans" cxnId="{FBDCEFA3-D4FD-425D-9E04-A5ADC66AACFB}">
      <dgm:prSet/>
      <dgm:spPr/>
      <dgm:t>
        <a:bodyPr/>
        <a:lstStyle/>
        <a:p>
          <a:endParaRPr lang="en-US"/>
        </a:p>
      </dgm:t>
    </dgm:pt>
    <dgm:pt modelId="{986BAB6B-FC43-401E-A97E-7A028F63145C}">
      <dgm:prSet/>
      <dgm:spPr/>
      <dgm:t>
        <a:bodyPr/>
        <a:lstStyle/>
        <a:p>
          <a:pPr>
            <a:defRPr cap="all"/>
          </a:pPr>
          <a:r>
            <a:rPr lang="en-US" dirty="0"/>
            <a:t>Teach a general principle</a:t>
          </a:r>
        </a:p>
      </dgm:t>
    </dgm:pt>
    <dgm:pt modelId="{597CB9F9-1109-494B-8396-AE8150C3BFC7}" type="parTrans" cxnId="{FCFB7C35-101D-48D4-B22E-D30690B7DF16}">
      <dgm:prSet/>
      <dgm:spPr/>
      <dgm:t>
        <a:bodyPr/>
        <a:lstStyle/>
        <a:p>
          <a:endParaRPr lang="en-US"/>
        </a:p>
      </dgm:t>
    </dgm:pt>
    <dgm:pt modelId="{F6F9D85E-21DD-48E7-BE7C-B6D6C2B637A2}" type="sibTrans" cxnId="{FCFB7C35-101D-48D4-B22E-D30690B7DF16}">
      <dgm:prSet/>
      <dgm:spPr/>
      <dgm:t>
        <a:bodyPr/>
        <a:lstStyle/>
        <a:p>
          <a:endParaRPr lang="en-US"/>
        </a:p>
      </dgm:t>
    </dgm:pt>
    <dgm:pt modelId="{2B5272C2-1236-47CD-AA11-0AE3A12AB7DC}" type="pres">
      <dgm:prSet presAssocID="{681459A6-1072-48C2-B5B2-D3C5FDAE2F2A}" presName="root" presStyleCnt="0">
        <dgm:presLayoutVars>
          <dgm:dir/>
          <dgm:resizeHandles val="exact"/>
        </dgm:presLayoutVars>
      </dgm:prSet>
      <dgm:spPr/>
    </dgm:pt>
    <dgm:pt modelId="{15AF840A-D3A8-493C-A5D0-7B4FDA6AEBE3}" type="pres">
      <dgm:prSet presAssocID="{2643D1DD-EF6A-4156-B01C-4AEB54804AAD}" presName="compNode" presStyleCnt="0"/>
      <dgm:spPr/>
    </dgm:pt>
    <dgm:pt modelId="{BAD6BF82-0BE5-43BF-8EC6-2D9F2AFBDC7E}" type="pres">
      <dgm:prSet presAssocID="{2643D1DD-EF6A-4156-B01C-4AEB54804AAD}" presName="iconBgRect" presStyleLbl="bgShp" presStyleIdx="0" presStyleCnt="5"/>
      <dgm:spPr>
        <a:prstGeom prst="round2DiagRect">
          <a:avLst>
            <a:gd name="adj1" fmla="val 29727"/>
            <a:gd name="adj2" fmla="val 0"/>
          </a:avLst>
        </a:prstGeom>
      </dgm:spPr>
    </dgm:pt>
    <dgm:pt modelId="{10571B31-56F9-44C0-A9EC-3D88782E92DB}" type="pres">
      <dgm:prSet presAssocID="{2643D1DD-EF6A-4156-B01C-4AEB54804AA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FF7B9F8A-AF9A-4318-ACD5-3A971493C122}" type="pres">
      <dgm:prSet presAssocID="{2643D1DD-EF6A-4156-B01C-4AEB54804AAD}" presName="spaceRect" presStyleCnt="0"/>
      <dgm:spPr/>
    </dgm:pt>
    <dgm:pt modelId="{92899BD8-B283-47D2-A06B-237F443FE5C2}" type="pres">
      <dgm:prSet presAssocID="{2643D1DD-EF6A-4156-B01C-4AEB54804AAD}" presName="textRect" presStyleLbl="revTx" presStyleIdx="0" presStyleCnt="5">
        <dgm:presLayoutVars>
          <dgm:chMax val="1"/>
          <dgm:chPref val="1"/>
        </dgm:presLayoutVars>
      </dgm:prSet>
      <dgm:spPr/>
    </dgm:pt>
    <dgm:pt modelId="{3BA3A42C-C90A-4002-9156-BA77CCC15FA8}" type="pres">
      <dgm:prSet presAssocID="{83003EC8-22EA-4890-90F3-40A95916F125}" presName="sibTrans" presStyleCnt="0"/>
      <dgm:spPr/>
    </dgm:pt>
    <dgm:pt modelId="{67B79E9D-6A0A-4642-9B95-D1401B7D7ED7}" type="pres">
      <dgm:prSet presAssocID="{48511A13-EADD-4631-8370-DE5BDDE8C7CA}" presName="compNode" presStyleCnt="0"/>
      <dgm:spPr/>
    </dgm:pt>
    <dgm:pt modelId="{40DFE515-96DE-4A64-8451-1265D7230DB8}" type="pres">
      <dgm:prSet presAssocID="{48511A13-EADD-4631-8370-DE5BDDE8C7CA}" presName="iconBgRect" presStyleLbl="bgShp" presStyleIdx="1" presStyleCnt="5"/>
      <dgm:spPr>
        <a:prstGeom prst="round2DiagRect">
          <a:avLst>
            <a:gd name="adj1" fmla="val 29727"/>
            <a:gd name="adj2" fmla="val 0"/>
          </a:avLst>
        </a:prstGeom>
      </dgm:spPr>
    </dgm:pt>
    <dgm:pt modelId="{94F78496-181A-4CE6-B10A-85680CBB327F}" type="pres">
      <dgm:prSet presAssocID="{48511A13-EADD-4631-8370-DE5BDDE8C7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3C6E3D9-083C-4F89-8A3F-841518D422E7}" type="pres">
      <dgm:prSet presAssocID="{48511A13-EADD-4631-8370-DE5BDDE8C7CA}" presName="spaceRect" presStyleCnt="0"/>
      <dgm:spPr/>
    </dgm:pt>
    <dgm:pt modelId="{EEAE82F5-2BFD-46B2-B67F-9CFBF91C58D0}" type="pres">
      <dgm:prSet presAssocID="{48511A13-EADD-4631-8370-DE5BDDE8C7CA}" presName="textRect" presStyleLbl="revTx" presStyleIdx="1" presStyleCnt="5">
        <dgm:presLayoutVars>
          <dgm:chMax val="1"/>
          <dgm:chPref val="1"/>
        </dgm:presLayoutVars>
      </dgm:prSet>
      <dgm:spPr/>
    </dgm:pt>
    <dgm:pt modelId="{87E9E712-2275-4A51-8B0B-F982DE48A65C}" type="pres">
      <dgm:prSet presAssocID="{A1698918-D2FF-4E06-B11D-F11F7777CBDD}" presName="sibTrans" presStyleCnt="0"/>
      <dgm:spPr/>
    </dgm:pt>
    <dgm:pt modelId="{2232A1F5-09B1-42F6-A3C5-F8B325A38E80}" type="pres">
      <dgm:prSet presAssocID="{431DF00D-4EBC-4FE4-A905-F781BE8C702B}" presName="compNode" presStyleCnt="0"/>
      <dgm:spPr/>
    </dgm:pt>
    <dgm:pt modelId="{D59EA26A-33F1-487D-9DD9-9833AD7DE141}" type="pres">
      <dgm:prSet presAssocID="{431DF00D-4EBC-4FE4-A905-F781BE8C702B}" presName="iconBgRect" presStyleLbl="bgShp" presStyleIdx="2" presStyleCnt="5"/>
      <dgm:spPr>
        <a:prstGeom prst="round2DiagRect">
          <a:avLst>
            <a:gd name="adj1" fmla="val 29727"/>
            <a:gd name="adj2" fmla="val 0"/>
          </a:avLst>
        </a:prstGeom>
      </dgm:spPr>
    </dgm:pt>
    <dgm:pt modelId="{B8E04DB3-9D6D-435B-8BEC-97F79392A6F1}" type="pres">
      <dgm:prSet presAssocID="{431DF00D-4EBC-4FE4-A905-F781BE8C702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DBD6CA5D-EB9E-45A2-8249-52F504933EC4}" type="pres">
      <dgm:prSet presAssocID="{431DF00D-4EBC-4FE4-A905-F781BE8C702B}" presName="spaceRect" presStyleCnt="0"/>
      <dgm:spPr/>
    </dgm:pt>
    <dgm:pt modelId="{C5B238BC-464D-486B-B70E-D77281FF425D}" type="pres">
      <dgm:prSet presAssocID="{431DF00D-4EBC-4FE4-A905-F781BE8C702B}" presName="textRect" presStyleLbl="revTx" presStyleIdx="2" presStyleCnt="5">
        <dgm:presLayoutVars>
          <dgm:chMax val="1"/>
          <dgm:chPref val="1"/>
        </dgm:presLayoutVars>
      </dgm:prSet>
      <dgm:spPr/>
    </dgm:pt>
    <dgm:pt modelId="{724067A5-AB41-428F-84F9-32BBDF177776}" type="pres">
      <dgm:prSet presAssocID="{E037E72B-527A-429D-9FD4-8DA392D7CF38}" presName="sibTrans" presStyleCnt="0"/>
      <dgm:spPr/>
    </dgm:pt>
    <dgm:pt modelId="{FF9D27B7-0A84-4BEE-852B-8F48228EAB46}" type="pres">
      <dgm:prSet presAssocID="{FBA34D2C-95AC-4FFA-9F9F-4A35B45F00E1}" presName="compNode" presStyleCnt="0"/>
      <dgm:spPr/>
    </dgm:pt>
    <dgm:pt modelId="{C0F350AB-C487-427A-B4B7-9FB99D802890}" type="pres">
      <dgm:prSet presAssocID="{FBA34D2C-95AC-4FFA-9F9F-4A35B45F00E1}" presName="iconBgRect" presStyleLbl="bgShp" presStyleIdx="3" presStyleCnt="5"/>
      <dgm:spPr>
        <a:prstGeom prst="round2DiagRect">
          <a:avLst>
            <a:gd name="adj1" fmla="val 29727"/>
            <a:gd name="adj2" fmla="val 0"/>
          </a:avLst>
        </a:prstGeom>
      </dgm:spPr>
    </dgm:pt>
    <dgm:pt modelId="{9D47743D-3237-46E8-997F-F31E293F8F16}" type="pres">
      <dgm:prSet presAssocID="{FBA34D2C-95AC-4FFA-9F9F-4A35B45F00E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se"/>
        </a:ext>
      </dgm:extLst>
    </dgm:pt>
    <dgm:pt modelId="{4A0FAA03-4EB3-4D9A-9ACD-370C10EB2107}" type="pres">
      <dgm:prSet presAssocID="{FBA34D2C-95AC-4FFA-9F9F-4A35B45F00E1}" presName="spaceRect" presStyleCnt="0"/>
      <dgm:spPr/>
    </dgm:pt>
    <dgm:pt modelId="{1F3D0059-64D2-4EC6-9A6A-378F26C933AB}" type="pres">
      <dgm:prSet presAssocID="{FBA34D2C-95AC-4FFA-9F9F-4A35B45F00E1}" presName="textRect" presStyleLbl="revTx" presStyleIdx="3" presStyleCnt="5">
        <dgm:presLayoutVars>
          <dgm:chMax val="1"/>
          <dgm:chPref val="1"/>
        </dgm:presLayoutVars>
      </dgm:prSet>
      <dgm:spPr/>
    </dgm:pt>
    <dgm:pt modelId="{98994010-693C-4CEF-BC30-144C2C59EF5C}" type="pres">
      <dgm:prSet presAssocID="{B3C29183-AE96-4FBA-B81D-3A832347A36E}" presName="sibTrans" presStyleCnt="0"/>
      <dgm:spPr/>
    </dgm:pt>
    <dgm:pt modelId="{E962F56E-9177-4F9E-9D03-E026CD1EE308}" type="pres">
      <dgm:prSet presAssocID="{986BAB6B-FC43-401E-A97E-7A028F63145C}" presName="compNode" presStyleCnt="0"/>
      <dgm:spPr/>
    </dgm:pt>
    <dgm:pt modelId="{2DEA37C2-10EC-494F-9A58-09EFBC0BC1EB}" type="pres">
      <dgm:prSet presAssocID="{986BAB6B-FC43-401E-A97E-7A028F63145C}" presName="iconBgRect" presStyleLbl="bgShp" presStyleIdx="4" presStyleCnt="5"/>
      <dgm:spPr>
        <a:prstGeom prst="round2DiagRect">
          <a:avLst>
            <a:gd name="adj1" fmla="val 29727"/>
            <a:gd name="adj2" fmla="val 0"/>
          </a:avLst>
        </a:prstGeom>
      </dgm:spPr>
    </dgm:pt>
    <dgm:pt modelId="{42776A61-D1AF-444D-9453-9DCEC8D2D05E}" type="pres">
      <dgm:prSet presAssocID="{986BAB6B-FC43-401E-A97E-7A028F63145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acher"/>
        </a:ext>
      </dgm:extLst>
    </dgm:pt>
    <dgm:pt modelId="{FFAE0BA9-36B9-4E8B-ABA7-C315305700F6}" type="pres">
      <dgm:prSet presAssocID="{986BAB6B-FC43-401E-A97E-7A028F63145C}" presName="spaceRect" presStyleCnt="0"/>
      <dgm:spPr/>
    </dgm:pt>
    <dgm:pt modelId="{B5155765-91B0-4744-A633-D53209336813}" type="pres">
      <dgm:prSet presAssocID="{986BAB6B-FC43-401E-A97E-7A028F63145C}" presName="textRect" presStyleLbl="revTx" presStyleIdx="4" presStyleCnt="5">
        <dgm:presLayoutVars>
          <dgm:chMax val="1"/>
          <dgm:chPref val="1"/>
        </dgm:presLayoutVars>
      </dgm:prSet>
      <dgm:spPr/>
    </dgm:pt>
  </dgm:ptLst>
  <dgm:cxnLst>
    <dgm:cxn modelId="{4E08251B-BEDE-453A-BE21-D5B85B74512B}" type="presOf" srcId="{681459A6-1072-48C2-B5B2-D3C5FDAE2F2A}" destId="{2B5272C2-1236-47CD-AA11-0AE3A12AB7DC}" srcOrd="0" destOrd="0" presId="urn:microsoft.com/office/officeart/2018/5/layout/IconLeafLabelList"/>
    <dgm:cxn modelId="{1D3FFB1B-784D-40EA-9837-FDDC88564BD8}" type="presOf" srcId="{431DF00D-4EBC-4FE4-A905-F781BE8C702B}" destId="{C5B238BC-464D-486B-B70E-D77281FF425D}" srcOrd="0" destOrd="0" presId="urn:microsoft.com/office/officeart/2018/5/layout/IconLeafLabelList"/>
    <dgm:cxn modelId="{69209D26-175A-42E4-A9C8-4B0A6FDA79B5}" type="presOf" srcId="{48511A13-EADD-4631-8370-DE5BDDE8C7CA}" destId="{EEAE82F5-2BFD-46B2-B67F-9CFBF91C58D0}" srcOrd="0" destOrd="0" presId="urn:microsoft.com/office/officeart/2018/5/layout/IconLeafLabelList"/>
    <dgm:cxn modelId="{FCFB7C35-101D-48D4-B22E-D30690B7DF16}" srcId="{681459A6-1072-48C2-B5B2-D3C5FDAE2F2A}" destId="{986BAB6B-FC43-401E-A97E-7A028F63145C}" srcOrd="4" destOrd="0" parTransId="{597CB9F9-1109-494B-8396-AE8150C3BFC7}" sibTransId="{F6F9D85E-21DD-48E7-BE7C-B6D6C2B637A2}"/>
    <dgm:cxn modelId="{67776944-0DA5-46B4-A499-6A7CC363B2A9}" type="presOf" srcId="{FBA34D2C-95AC-4FFA-9F9F-4A35B45F00E1}" destId="{1F3D0059-64D2-4EC6-9A6A-378F26C933AB}" srcOrd="0" destOrd="0" presId="urn:microsoft.com/office/officeart/2018/5/layout/IconLeafLabelList"/>
    <dgm:cxn modelId="{4D81B165-B2E2-4C1E-B9D0-0A791FFF7B30}" srcId="{681459A6-1072-48C2-B5B2-D3C5FDAE2F2A}" destId="{48511A13-EADD-4631-8370-DE5BDDE8C7CA}" srcOrd="1" destOrd="0" parTransId="{72F52D92-23DF-4B1C-829C-CB46138DF678}" sibTransId="{A1698918-D2FF-4E06-B11D-F11F7777CBDD}"/>
    <dgm:cxn modelId="{6902CD53-D68B-47B2-9D5E-EE983962E515}" type="presOf" srcId="{986BAB6B-FC43-401E-A97E-7A028F63145C}" destId="{B5155765-91B0-4744-A633-D53209336813}" srcOrd="0" destOrd="0" presId="urn:microsoft.com/office/officeart/2018/5/layout/IconLeafLabelList"/>
    <dgm:cxn modelId="{FBDCEFA3-D4FD-425D-9E04-A5ADC66AACFB}" srcId="{681459A6-1072-48C2-B5B2-D3C5FDAE2F2A}" destId="{FBA34D2C-95AC-4FFA-9F9F-4A35B45F00E1}" srcOrd="3" destOrd="0" parTransId="{55028525-643A-46EA-A0DF-898D9BB46602}" sibTransId="{B3C29183-AE96-4FBA-B81D-3A832347A36E}"/>
    <dgm:cxn modelId="{A2463EAC-F08D-4531-8573-EB85F76D59C3}" srcId="{681459A6-1072-48C2-B5B2-D3C5FDAE2F2A}" destId="{2643D1DD-EF6A-4156-B01C-4AEB54804AAD}" srcOrd="0" destOrd="0" parTransId="{9EA4BB3B-36A4-41E3-AAAF-1DF8CD0FF684}" sibTransId="{83003EC8-22EA-4890-90F3-40A95916F125}"/>
    <dgm:cxn modelId="{FDB55FB4-56DA-49CD-8F18-B373FDD223AC}" type="presOf" srcId="{2643D1DD-EF6A-4156-B01C-4AEB54804AAD}" destId="{92899BD8-B283-47D2-A06B-237F443FE5C2}" srcOrd="0" destOrd="0" presId="urn:microsoft.com/office/officeart/2018/5/layout/IconLeafLabelList"/>
    <dgm:cxn modelId="{71652FD2-FFA4-4FAD-9D75-D9E647151A50}" srcId="{681459A6-1072-48C2-B5B2-D3C5FDAE2F2A}" destId="{431DF00D-4EBC-4FE4-A905-F781BE8C702B}" srcOrd="2" destOrd="0" parTransId="{6792ADA5-1AF1-4933-857D-B4F15919456F}" sibTransId="{E037E72B-527A-429D-9FD4-8DA392D7CF38}"/>
    <dgm:cxn modelId="{74916FB4-BC7C-40D8-BE44-8833B0DEF1DC}" type="presParOf" srcId="{2B5272C2-1236-47CD-AA11-0AE3A12AB7DC}" destId="{15AF840A-D3A8-493C-A5D0-7B4FDA6AEBE3}" srcOrd="0" destOrd="0" presId="urn:microsoft.com/office/officeart/2018/5/layout/IconLeafLabelList"/>
    <dgm:cxn modelId="{10E2C55C-4DF9-45F7-BD35-7FB01C2B2CB6}" type="presParOf" srcId="{15AF840A-D3A8-493C-A5D0-7B4FDA6AEBE3}" destId="{BAD6BF82-0BE5-43BF-8EC6-2D9F2AFBDC7E}" srcOrd="0" destOrd="0" presId="urn:microsoft.com/office/officeart/2018/5/layout/IconLeafLabelList"/>
    <dgm:cxn modelId="{84B06D0A-8EFD-489F-81EB-41D38AE49978}" type="presParOf" srcId="{15AF840A-D3A8-493C-A5D0-7B4FDA6AEBE3}" destId="{10571B31-56F9-44C0-A9EC-3D88782E92DB}" srcOrd="1" destOrd="0" presId="urn:microsoft.com/office/officeart/2018/5/layout/IconLeafLabelList"/>
    <dgm:cxn modelId="{E90E1F57-F760-43E0-8AAA-D3DDD415EF2F}" type="presParOf" srcId="{15AF840A-D3A8-493C-A5D0-7B4FDA6AEBE3}" destId="{FF7B9F8A-AF9A-4318-ACD5-3A971493C122}" srcOrd="2" destOrd="0" presId="urn:microsoft.com/office/officeart/2018/5/layout/IconLeafLabelList"/>
    <dgm:cxn modelId="{613AB5D7-4942-4D04-9C5E-6B70A0C1D0B7}" type="presParOf" srcId="{15AF840A-D3A8-493C-A5D0-7B4FDA6AEBE3}" destId="{92899BD8-B283-47D2-A06B-237F443FE5C2}" srcOrd="3" destOrd="0" presId="urn:microsoft.com/office/officeart/2018/5/layout/IconLeafLabelList"/>
    <dgm:cxn modelId="{1B886ADF-06E6-4919-A5C4-781CE5AE4FD9}" type="presParOf" srcId="{2B5272C2-1236-47CD-AA11-0AE3A12AB7DC}" destId="{3BA3A42C-C90A-4002-9156-BA77CCC15FA8}" srcOrd="1" destOrd="0" presId="urn:microsoft.com/office/officeart/2018/5/layout/IconLeafLabelList"/>
    <dgm:cxn modelId="{BCEB0A98-0485-4116-AC39-BF3BE0E277C1}" type="presParOf" srcId="{2B5272C2-1236-47CD-AA11-0AE3A12AB7DC}" destId="{67B79E9D-6A0A-4642-9B95-D1401B7D7ED7}" srcOrd="2" destOrd="0" presId="urn:microsoft.com/office/officeart/2018/5/layout/IconLeafLabelList"/>
    <dgm:cxn modelId="{44415799-C5A1-48C9-AFB2-A0A7C6031895}" type="presParOf" srcId="{67B79E9D-6A0A-4642-9B95-D1401B7D7ED7}" destId="{40DFE515-96DE-4A64-8451-1265D7230DB8}" srcOrd="0" destOrd="0" presId="urn:microsoft.com/office/officeart/2018/5/layout/IconLeafLabelList"/>
    <dgm:cxn modelId="{26735D09-F254-451D-A9C8-8C2A2B692592}" type="presParOf" srcId="{67B79E9D-6A0A-4642-9B95-D1401B7D7ED7}" destId="{94F78496-181A-4CE6-B10A-85680CBB327F}" srcOrd="1" destOrd="0" presId="urn:microsoft.com/office/officeart/2018/5/layout/IconLeafLabelList"/>
    <dgm:cxn modelId="{E039310A-2383-4871-94CF-BC2DCCF5B639}" type="presParOf" srcId="{67B79E9D-6A0A-4642-9B95-D1401B7D7ED7}" destId="{93C6E3D9-083C-4F89-8A3F-841518D422E7}" srcOrd="2" destOrd="0" presId="urn:microsoft.com/office/officeart/2018/5/layout/IconLeafLabelList"/>
    <dgm:cxn modelId="{E152BF8D-A4B7-4FCB-A1AE-941D84B03196}" type="presParOf" srcId="{67B79E9D-6A0A-4642-9B95-D1401B7D7ED7}" destId="{EEAE82F5-2BFD-46B2-B67F-9CFBF91C58D0}" srcOrd="3" destOrd="0" presId="urn:microsoft.com/office/officeart/2018/5/layout/IconLeafLabelList"/>
    <dgm:cxn modelId="{053209EA-2161-4774-A74F-06BBA6C7FB96}" type="presParOf" srcId="{2B5272C2-1236-47CD-AA11-0AE3A12AB7DC}" destId="{87E9E712-2275-4A51-8B0B-F982DE48A65C}" srcOrd="3" destOrd="0" presId="urn:microsoft.com/office/officeart/2018/5/layout/IconLeafLabelList"/>
    <dgm:cxn modelId="{7BC1DCD3-5999-45E0-851E-19AE61D0F92F}" type="presParOf" srcId="{2B5272C2-1236-47CD-AA11-0AE3A12AB7DC}" destId="{2232A1F5-09B1-42F6-A3C5-F8B325A38E80}" srcOrd="4" destOrd="0" presId="urn:microsoft.com/office/officeart/2018/5/layout/IconLeafLabelList"/>
    <dgm:cxn modelId="{0DC6A174-37A5-49F5-A29F-31178CD97ADC}" type="presParOf" srcId="{2232A1F5-09B1-42F6-A3C5-F8B325A38E80}" destId="{D59EA26A-33F1-487D-9DD9-9833AD7DE141}" srcOrd="0" destOrd="0" presId="urn:microsoft.com/office/officeart/2018/5/layout/IconLeafLabelList"/>
    <dgm:cxn modelId="{A0FF0EA9-CF17-4680-882A-2E2A4B120C51}" type="presParOf" srcId="{2232A1F5-09B1-42F6-A3C5-F8B325A38E80}" destId="{B8E04DB3-9D6D-435B-8BEC-97F79392A6F1}" srcOrd="1" destOrd="0" presId="urn:microsoft.com/office/officeart/2018/5/layout/IconLeafLabelList"/>
    <dgm:cxn modelId="{7EFAFA0F-F9FC-4788-B843-1AF5DB656FEE}" type="presParOf" srcId="{2232A1F5-09B1-42F6-A3C5-F8B325A38E80}" destId="{DBD6CA5D-EB9E-45A2-8249-52F504933EC4}" srcOrd="2" destOrd="0" presId="urn:microsoft.com/office/officeart/2018/5/layout/IconLeafLabelList"/>
    <dgm:cxn modelId="{69EF2170-9D97-483C-90B0-0DD9D56EBEE0}" type="presParOf" srcId="{2232A1F5-09B1-42F6-A3C5-F8B325A38E80}" destId="{C5B238BC-464D-486B-B70E-D77281FF425D}" srcOrd="3" destOrd="0" presId="urn:microsoft.com/office/officeart/2018/5/layout/IconLeafLabelList"/>
    <dgm:cxn modelId="{E281512F-F746-4F30-A4DA-AD1866ED341D}" type="presParOf" srcId="{2B5272C2-1236-47CD-AA11-0AE3A12AB7DC}" destId="{724067A5-AB41-428F-84F9-32BBDF177776}" srcOrd="5" destOrd="0" presId="urn:microsoft.com/office/officeart/2018/5/layout/IconLeafLabelList"/>
    <dgm:cxn modelId="{34A9BD98-E403-4A86-9443-00B9F8D502C6}" type="presParOf" srcId="{2B5272C2-1236-47CD-AA11-0AE3A12AB7DC}" destId="{FF9D27B7-0A84-4BEE-852B-8F48228EAB46}" srcOrd="6" destOrd="0" presId="urn:microsoft.com/office/officeart/2018/5/layout/IconLeafLabelList"/>
    <dgm:cxn modelId="{90A0A0D5-31C8-4BF4-A7D1-85E86E8725CA}" type="presParOf" srcId="{FF9D27B7-0A84-4BEE-852B-8F48228EAB46}" destId="{C0F350AB-C487-427A-B4B7-9FB99D802890}" srcOrd="0" destOrd="0" presId="urn:microsoft.com/office/officeart/2018/5/layout/IconLeafLabelList"/>
    <dgm:cxn modelId="{878D5199-5FF6-4166-ADF7-7488122D605F}" type="presParOf" srcId="{FF9D27B7-0A84-4BEE-852B-8F48228EAB46}" destId="{9D47743D-3237-46E8-997F-F31E293F8F16}" srcOrd="1" destOrd="0" presId="urn:microsoft.com/office/officeart/2018/5/layout/IconLeafLabelList"/>
    <dgm:cxn modelId="{C0BD081A-00F4-4E48-9582-3A865AFC734F}" type="presParOf" srcId="{FF9D27B7-0A84-4BEE-852B-8F48228EAB46}" destId="{4A0FAA03-4EB3-4D9A-9ACD-370C10EB2107}" srcOrd="2" destOrd="0" presId="urn:microsoft.com/office/officeart/2018/5/layout/IconLeafLabelList"/>
    <dgm:cxn modelId="{9997948C-3AF4-4D07-84DD-5856FC80D6DE}" type="presParOf" srcId="{FF9D27B7-0A84-4BEE-852B-8F48228EAB46}" destId="{1F3D0059-64D2-4EC6-9A6A-378F26C933AB}" srcOrd="3" destOrd="0" presId="urn:microsoft.com/office/officeart/2018/5/layout/IconLeafLabelList"/>
    <dgm:cxn modelId="{F0784FC6-9856-4946-9CCE-2D905BEB2096}" type="presParOf" srcId="{2B5272C2-1236-47CD-AA11-0AE3A12AB7DC}" destId="{98994010-693C-4CEF-BC30-144C2C59EF5C}" srcOrd="7" destOrd="0" presId="urn:microsoft.com/office/officeart/2018/5/layout/IconLeafLabelList"/>
    <dgm:cxn modelId="{36D00D9D-8923-4AB6-ABBA-44301E1E8220}" type="presParOf" srcId="{2B5272C2-1236-47CD-AA11-0AE3A12AB7DC}" destId="{E962F56E-9177-4F9E-9D03-E026CD1EE308}" srcOrd="8" destOrd="0" presId="urn:microsoft.com/office/officeart/2018/5/layout/IconLeafLabelList"/>
    <dgm:cxn modelId="{E324FCF8-2EF3-449B-AB97-820158DA7D1D}" type="presParOf" srcId="{E962F56E-9177-4F9E-9D03-E026CD1EE308}" destId="{2DEA37C2-10EC-494F-9A58-09EFBC0BC1EB}" srcOrd="0" destOrd="0" presId="urn:microsoft.com/office/officeart/2018/5/layout/IconLeafLabelList"/>
    <dgm:cxn modelId="{94623ED9-6EBE-49B9-AE32-0B399E0851B3}" type="presParOf" srcId="{E962F56E-9177-4F9E-9D03-E026CD1EE308}" destId="{42776A61-D1AF-444D-9453-9DCEC8D2D05E}" srcOrd="1" destOrd="0" presId="urn:microsoft.com/office/officeart/2018/5/layout/IconLeafLabelList"/>
    <dgm:cxn modelId="{D936B1D4-42CD-4B40-BA34-3574F3BFFC1B}" type="presParOf" srcId="{E962F56E-9177-4F9E-9D03-E026CD1EE308}" destId="{FFAE0BA9-36B9-4E8B-ABA7-C315305700F6}" srcOrd="2" destOrd="0" presId="urn:microsoft.com/office/officeart/2018/5/layout/IconLeafLabelList"/>
    <dgm:cxn modelId="{F1702B65-322B-4796-8E86-3B47DA1509C5}" type="presParOf" srcId="{E962F56E-9177-4F9E-9D03-E026CD1EE308}" destId="{B5155765-91B0-4744-A633-D53209336813}"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81459A6-1072-48C2-B5B2-D3C5FDAE2F2A}"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2643D1DD-EF6A-4156-B01C-4AEB54804AAD}">
      <dgm:prSet/>
      <dgm:spPr/>
      <dgm:t>
        <a:bodyPr/>
        <a:lstStyle/>
        <a:p>
          <a:pPr>
            <a:lnSpc>
              <a:spcPct val="100000"/>
            </a:lnSpc>
            <a:defRPr cap="all"/>
          </a:pPr>
          <a:r>
            <a:rPr lang="en-US" dirty="0"/>
            <a:t>Get a Commitment</a:t>
          </a:r>
        </a:p>
      </dgm:t>
    </dgm:pt>
    <dgm:pt modelId="{9EA4BB3B-36A4-41E3-AAAF-1DF8CD0FF684}" type="parTrans" cxnId="{A2463EAC-F08D-4531-8573-EB85F76D59C3}">
      <dgm:prSet/>
      <dgm:spPr/>
      <dgm:t>
        <a:bodyPr/>
        <a:lstStyle/>
        <a:p>
          <a:endParaRPr lang="en-US"/>
        </a:p>
      </dgm:t>
    </dgm:pt>
    <dgm:pt modelId="{83003EC8-22EA-4890-90F3-40A95916F125}" type="sibTrans" cxnId="{A2463EAC-F08D-4531-8573-EB85F76D59C3}">
      <dgm:prSet/>
      <dgm:spPr/>
      <dgm:t>
        <a:bodyPr/>
        <a:lstStyle/>
        <a:p>
          <a:endParaRPr lang="en-US"/>
        </a:p>
      </dgm:t>
    </dgm:pt>
    <dgm:pt modelId="{2B5272C2-1236-47CD-AA11-0AE3A12AB7DC}" type="pres">
      <dgm:prSet presAssocID="{681459A6-1072-48C2-B5B2-D3C5FDAE2F2A}" presName="root" presStyleCnt="0">
        <dgm:presLayoutVars>
          <dgm:dir/>
          <dgm:resizeHandles val="exact"/>
        </dgm:presLayoutVars>
      </dgm:prSet>
      <dgm:spPr/>
    </dgm:pt>
    <dgm:pt modelId="{15AF840A-D3A8-493C-A5D0-7B4FDA6AEBE3}" type="pres">
      <dgm:prSet presAssocID="{2643D1DD-EF6A-4156-B01C-4AEB54804AAD}" presName="compNode" presStyleCnt="0"/>
      <dgm:spPr/>
    </dgm:pt>
    <dgm:pt modelId="{BAD6BF82-0BE5-43BF-8EC6-2D9F2AFBDC7E}" type="pres">
      <dgm:prSet presAssocID="{2643D1DD-EF6A-4156-B01C-4AEB54804AAD}" presName="iconBgRect" presStyleLbl="bgShp" presStyleIdx="0" presStyleCnt="1"/>
      <dgm:spPr>
        <a:prstGeom prst="round2DiagRect">
          <a:avLst>
            <a:gd name="adj1" fmla="val 29727"/>
            <a:gd name="adj2" fmla="val 0"/>
          </a:avLst>
        </a:prstGeom>
      </dgm:spPr>
    </dgm:pt>
    <dgm:pt modelId="{10571B31-56F9-44C0-A9EC-3D88782E92DB}" type="pres">
      <dgm:prSet presAssocID="{2643D1DD-EF6A-4156-B01C-4AEB54804AAD}"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FF7B9F8A-AF9A-4318-ACD5-3A971493C122}" type="pres">
      <dgm:prSet presAssocID="{2643D1DD-EF6A-4156-B01C-4AEB54804AAD}" presName="spaceRect" presStyleCnt="0"/>
      <dgm:spPr/>
    </dgm:pt>
    <dgm:pt modelId="{92899BD8-B283-47D2-A06B-237F443FE5C2}" type="pres">
      <dgm:prSet presAssocID="{2643D1DD-EF6A-4156-B01C-4AEB54804AAD}" presName="textRect" presStyleLbl="revTx" presStyleIdx="0" presStyleCnt="1">
        <dgm:presLayoutVars>
          <dgm:chMax val="1"/>
          <dgm:chPref val="1"/>
        </dgm:presLayoutVars>
      </dgm:prSet>
      <dgm:spPr/>
    </dgm:pt>
  </dgm:ptLst>
  <dgm:cxnLst>
    <dgm:cxn modelId="{4E08251B-BEDE-453A-BE21-D5B85B74512B}" type="presOf" srcId="{681459A6-1072-48C2-B5B2-D3C5FDAE2F2A}" destId="{2B5272C2-1236-47CD-AA11-0AE3A12AB7DC}" srcOrd="0" destOrd="0" presId="urn:microsoft.com/office/officeart/2018/5/layout/IconLeafLabelList"/>
    <dgm:cxn modelId="{A2463EAC-F08D-4531-8573-EB85F76D59C3}" srcId="{681459A6-1072-48C2-B5B2-D3C5FDAE2F2A}" destId="{2643D1DD-EF6A-4156-B01C-4AEB54804AAD}" srcOrd="0" destOrd="0" parTransId="{9EA4BB3B-36A4-41E3-AAAF-1DF8CD0FF684}" sibTransId="{83003EC8-22EA-4890-90F3-40A95916F125}"/>
    <dgm:cxn modelId="{FDB55FB4-56DA-49CD-8F18-B373FDD223AC}" type="presOf" srcId="{2643D1DD-EF6A-4156-B01C-4AEB54804AAD}" destId="{92899BD8-B283-47D2-A06B-237F443FE5C2}" srcOrd="0" destOrd="0" presId="urn:microsoft.com/office/officeart/2018/5/layout/IconLeafLabelList"/>
    <dgm:cxn modelId="{74916FB4-BC7C-40D8-BE44-8833B0DEF1DC}" type="presParOf" srcId="{2B5272C2-1236-47CD-AA11-0AE3A12AB7DC}" destId="{15AF840A-D3A8-493C-A5D0-7B4FDA6AEBE3}" srcOrd="0" destOrd="0" presId="urn:microsoft.com/office/officeart/2018/5/layout/IconLeafLabelList"/>
    <dgm:cxn modelId="{10E2C55C-4DF9-45F7-BD35-7FB01C2B2CB6}" type="presParOf" srcId="{15AF840A-D3A8-493C-A5D0-7B4FDA6AEBE3}" destId="{BAD6BF82-0BE5-43BF-8EC6-2D9F2AFBDC7E}" srcOrd="0" destOrd="0" presId="urn:microsoft.com/office/officeart/2018/5/layout/IconLeafLabelList"/>
    <dgm:cxn modelId="{84B06D0A-8EFD-489F-81EB-41D38AE49978}" type="presParOf" srcId="{15AF840A-D3A8-493C-A5D0-7B4FDA6AEBE3}" destId="{10571B31-56F9-44C0-A9EC-3D88782E92DB}" srcOrd="1" destOrd="0" presId="urn:microsoft.com/office/officeart/2018/5/layout/IconLeafLabelList"/>
    <dgm:cxn modelId="{E90E1F57-F760-43E0-8AAA-D3DDD415EF2F}" type="presParOf" srcId="{15AF840A-D3A8-493C-A5D0-7B4FDA6AEBE3}" destId="{FF7B9F8A-AF9A-4318-ACD5-3A971493C122}" srcOrd="2" destOrd="0" presId="urn:microsoft.com/office/officeart/2018/5/layout/IconLeafLabelList"/>
    <dgm:cxn modelId="{613AB5D7-4942-4D04-9C5E-6B70A0C1D0B7}" type="presParOf" srcId="{15AF840A-D3A8-493C-A5D0-7B4FDA6AEBE3}" destId="{92899BD8-B283-47D2-A06B-237F443FE5C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81459A6-1072-48C2-B5B2-D3C5FDAE2F2A}"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48511A13-EADD-4631-8370-DE5BDDE8C7CA}">
      <dgm:prSet/>
      <dgm:spPr/>
      <dgm:t>
        <a:bodyPr/>
        <a:lstStyle/>
        <a:p>
          <a:pPr>
            <a:lnSpc>
              <a:spcPct val="100000"/>
            </a:lnSpc>
            <a:defRPr cap="all"/>
          </a:pPr>
          <a:r>
            <a:rPr lang="en-US" dirty="0"/>
            <a:t>Probe for supporting Evidence</a:t>
          </a:r>
        </a:p>
      </dgm:t>
    </dgm:pt>
    <dgm:pt modelId="{72F52D92-23DF-4B1C-829C-CB46138DF678}" type="parTrans" cxnId="{4D81B165-B2E2-4C1E-B9D0-0A791FFF7B30}">
      <dgm:prSet/>
      <dgm:spPr/>
      <dgm:t>
        <a:bodyPr/>
        <a:lstStyle/>
        <a:p>
          <a:endParaRPr lang="en-US"/>
        </a:p>
      </dgm:t>
    </dgm:pt>
    <dgm:pt modelId="{A1698918-D2FF-4E06-B11D-F11F7777CBDD}" type="sibTrans" cxnId="{4D81B165-B2E2-4C1E-B9D0-0A791FFF7B30}">
      <dgm:prSet/>
      <dgm:spPr/>
      <dgm:t>
        <a:bodyPr/>
        <a:lstStyle/>
        <a:p>
          <a:endParaRPr lang="en-US"/>
        </a:p>
      </dgm:t>
    </dgm:pt>
    <dgm:pt modelId="{2B5272C2-1236-47CD-AA11-0AE3A12AB7DC}" type="pres">
      <dgm:prSet presAssocID="{681459A6-1072-48C2-B5B2-D3C5FDAE2F2A}" presName="root" presStyleCnt="0">
        <dgm:presLayoutVars>
          <dgm:dir/>
          <dgm:resizeHandles val="exact"/>
        </dgm:presLayoutVars>
      </dgm:prSet>
      <dgm:spPr/>
    </dgm:pt>
    <dgm:pt modelId="{67B79E9D-6A0A-4642-9B95-D1401B7D7ED7}" type="pres">
      <dgm:prSet presAssocID="{48511A13-EADD-4631-8370-DE5BDDE8C7CA}" presName="compNode" presStyleCnt="0"/>
      <dgm:spPr/>
    </dgm:pt>
    <dgm:pt modelId="{40DFE515-96DE-4A64-8451-1265D7230DB8}" type="pres">
      <dgm:prSet presAssocID="{48511A13-EADD-4631-8370-DE5BDDE8C7CA}" presName="iconBgRect" presStyleLbl="bgShp" presStyleIdx="0" presStyleCnt="1"/>
      <dgm:spPr>
        <a:prstGeom prst="round2DiagRect">
          <a:avLst>
            <a:gd name="adj1" fmla="val 29727"/>
            <a:gd name="adj2" fmla="val 0"/>
          </a:avLst>
        </a:prstGeom>
      </dgm:spPr>
    </dgm:pt>
    <dgm:pt modelId="{94F78496-181A-4CE6-B10A-85680CBB327F}" type="pres">
      <dgm:prSet presAssocID="{48511A13-EADD-4631-8370-DE5BDDE8C7CA}"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93C6E3D9-083C-4F89-8A3F-841518D422E7}" type="pres">
      <dgm:prSet presAssocID="{48511A13-EADD-4631-8370-DE5BDDE8C7CA}" presName="spaceRect" presStyleCnt="0"/>
      <dgm:spPr/>
    </dgm:pt>
    <dgm:pt modelId="{EEAE82F5-2BFD-46B2-B67F-9CFBF91C58D0}" type="pres">
      <dgm:prSet presAssocID="{48511A13-EADD-4631-8370-DE5BDDE8C7CA}" presName="textRect" presStyleLbl="revTx" presStyleIdx="0" presStyleCnt="1">
        <dgm:presLayoutVars>
          <dgm:chMax val="1"/>
          <dgm:chPref val="1"/>
        </dgm:presLayoutVars>
      </dgm:prSet>
      <dgm:spPr/>
    </dgm:pt>
  </dgm:ptLst>
  <dgm:cxnLst>
    <dgm:cxn modelId="{4E08251B-BEDE-453A-BE21-D5B85B74512B}" type="presOf" srcId="{681459A6-1072-48C2-B5B2-D3C5FDAE2F2A}" destId="{2B5272C2-1236-47CD-AA11-0AE3A12AB7DC}" srcOrd="0" destOrd="0" presId="urn:microsoft.com/office/officeart/2018/5/layout/IconLeafLabelList"/>
    <dgm:cxn modelId="{69209D26-175A-42E4-A9C8-4B0A6FDA79B5}" type="presOf" srcId="{48511A13-EADD-4631-8370-DE5BDDE8C7CA}" destId="{EEAE82F5-2BFD-46B2-B67F-9CFBF91C58D0}" srcOrd="0" destOrd="0" presId="urn:microsoft.com/office/officeart/2018/5/layout/IconLeafLabelList"/>
    <dgm:cxn modelId="{4D81B165-B2E2-4C1E-B9D0-0A791FFF7B30}" srcId="{681459A6-1072-48C2-B5B2-D3C5FDAE2F2A}" destId="{48511A13-EADD-4631-8370-DE5BDDE8C7CA}" srcOrd="0" destOrd="0" parTransId="{72F52D92-23DF-4B1C-829C-CB46138DF678}" sibTransId="{A1698918-D2FF-4E06-B11D-F11F7777CBDD}"/>
    <dgm:cxn modelId="{BCEB0A98-0485-4116-AC39-BF3BE0E277C1}" type="presParOf" srcId="{2B5272C2-1236-47CD-AA11-0AE3A12AB7DC}" destId="{67B79E9D-6A0A-4642-9B95-D1401B7D7ED7}" srcOrd="0" destOrd="0" presId="urn:microsoft.com/office/officeart/2018/5/layout/IconLeafLabelList"/>
    <dgm:cxn modelId="{44415799-C5A1-48C9-AFB2-A0A7C6031895}" type="presParOf" srcId="{67B79E9D-6A0A-4642-9B95-D1401B7D7ED7}" destId="{40DFE515-96DE-4A64-8451-1265D7230DB8}" srcOrd="0" destOrd="0" presId="urn:microsoft.com/office/officeart/2018/5/layout/IconLeafLabelList"/>
    <dgm:cxn modelId="{26735D09-F254-451D-A9C8-8C2A2B692592}" type="presParOf" srcId="{67B79E9D-6A0A-4642-9B95-D1401B7D7ED7}" destId="{94F78496-181A-4CE6-B10A-85680CBB327F}" srcOrd="1" destOrd="0" presId="urn:microsoft.com/office/officeart/2018/5/layout/IconLeafLabelList"/>
    <dgm:cxn modelId="{E039310A-2383-4871-94CF-BC2DCCF5B639}" type="presParOf" srcId="{67B79E9D-6A0A-4642-9B95-D1401B7D7ED7}" destId="{93C6E3D9-083C-4F89-8A3F-841518D422E7}" srcOrd="2" destOrd="0" presId="urn:microsoft.com/office/officeart/2018/5/layout/IconLeafLabelList"/>
    <dgm:cxn modelId="{E152BF8D-A4B7-4FCB-A1AE-941D84B03196}" type="presParOf" srcId="{67B79E9D-6A0A-4642-9B95-D1401B7D7ED7}" destId="{EEAE82F5-2BFD-46B2-B67F-9CFBF91C58D0}"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EBEE8C7-7578-4B5B-A74C-3C0FF46E4C2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E7DBA99-8216-421F-BE51-8D890BEC5330}">
      <dgm:prSet phldrT="[Text]"/>
      <dgm:spPr/>
      <dgm:t>
        <a:bodyPr/>
        <a:lstStyle/>
        <a:p>
          <a:r>
            <a:rPr lang="en-US" dirty="0"/>
            <a:t>Power Sharing</a:t>
          </a:r>
        </a:p>
      </dgm:t>
    </dgm:pt>
    <dgm:pt modelId="{6B9ED7F0-0E38-421F-A9E5-90FBD905D2BA}" type="parTrans" cxnId="{02163BE6-9152-4D99-A8E3-492FA0A7A3A9}">
      <dgm:prSet/>
      <dgm:spPr/>
      <dgm:t>
        <a:bodyPr/>
        <a:lstStyle/>
        <a:p>
          <a:endParaRPr lang="en-US"/>
        </a:p>
      </dgm:t>
    </dgm:pt>
    <dgm:pt modelId="{7367507B-162B-4DB8-A744-553EBA719642}" type="sibTrans" cxnId="{02163BE6-9152-4D99-A8E3-492FA0A7A3A9}">
      <dgm:prSet/>
      <dgm:spPr/>
      <dgm:t>
        <a:bodyPr/>
        <a:lstStyle/>
        <a:p>
          <a:endParaRPr lang="en-US"/>
        </a:p>
      </dgm:t>
    </dgm:pt>
    <dgm:pt modelId="{5678EBFD-BE3F-414F-83CE-30583604171B}">
      <dgm:prSet phldrT="[Text]"/>
      <dgm:spPr/>
      <dgm:t>
        <a:bodyPr/>
        <a:lstStyle/>
        <a:p>
          <a:r>
            <a:rPr lang="en-US" dirty="0"/>
            <a:t>Asks patient priorities for visit/relationship</a:t>
          </a:r>
        </a:p>
      </dgm:t>
    </dgm:pt>
    <dgm:pt modelId="{44C73945-BC51-4B35-BF98-33FC92B5FF36}" type="parTrans" cxnId="{40E8ED25-4815-4D54-B160-97E04FC3E90E}">
      <dgm:prSet/>
      <dgm:spPr/>
      <dgm:t>
        <a:bodyPr/>
        <a:lstStyle/>
        <a:p>
          <a:endParaRPr lang="en-US"/>
        </a:p>
      </dgm:t>
    </dgm:pt>
    <dgm:pt modelId="{3D65DB7A-E450-46DE-AC45-774F9AED1911}" type="sibTrans" cxnId="{40E8ED25-4815-4D54-B160-97E04FC3E90E}">
      <dgm:prSet/>
      <dgm:spPr/>
      <dgm:t>
        <a:bodyPr/>
        <a:lstStyle/>
        <a:p>
          <a:endParaRPr lang="en-US"/>
        </a:p>
      </dgm:t>
    </dgm:pt>
    <dgm:pt modelId="{BFF592A7-9893-4DA4-B7F7-26EAB55BF022}">
      <dgm:prSet phldrT="[Text]"/>
      <dgm:spPr/>
      <dgm:t>
        <a:bodyPr/>
        <a:lstStyle/>
        <a:p>
          <a:r>
            <a:rPr lang="en-US" dirty="0"/>
            <a:t>Systems and Complex Thinking</a:t>
          </a:r>
        </a:p>
      </dgm:t>
    </dgm:pt>
    <dgm:pt modelId="{95E3A9F0-2CB4-4056-B22D-F42C312D746E}" type="parTrans" cxnId="{8E576BA8-55B9-471C-B1F8-9D9C82AF52BE}">
      <dgm:prSet/>
      <dgm:spPr/>
      <dgm:t>
        <a:bodyPr/>
        <a:lstStyle/>
        <a:p>
          <a:endParaRPr lang="en-US"/>
        </a:p>
      </dgm:t>
    </dgm:pt>
    <dgm:pt modelId="{63D70F44-583A-4556-8B24-2844C096D506}" type="sibTrans" cxnId="{8E576BA8-55B9-471C-B1F8-9D9C82AF52BE}">
      <dgm:prSet/>
      <dgm:spPr/>
      <dgm:t>
        <a:bodyPr/>
        <a:lstStyle/>
        <a:p>
          <a:endParaRPr lang="en-US"/>
        </a:p>
      </dgm:t>
    </dgm:pt>
    <dgm:pt modelId="{9694BD8D-D31C-44C7-96C7-E743877CAE2B}">
      <dgm:prSet phldrT="[Text]"/>
      <dgm:spPr/>
      <dgm:t>
        <a:bodyPr/>
        <a:lstStyle/>
        <a:p>
          <a:r>
            <a:rPr lang="en-US" dirty="0"/>
            <a:t>Asks patient about barriers to goals</a:t>
          </a:r>
        </a:p>
      </dgm:t>
    </dgm:pt>
    <dgm:pt modelId="{636A4BCB-955A-440E-A29B-222A44E8161B}" type="parTrans" cxnId="{878CAAE8-657C-4833-BF9D-7D503BCB9B0D}">
      <dgm:prSet/>
      <dgm:spPr/>
      <dgm:t>
        <a:bodyPr/>
        <a:lstStyle/>
        <a:p>
          <a:endParaRPr lang="en-US"/>
        </a:p>
      </dgm:t>
    </dgm:pt>
    <dgm:pt modelId="{FF4F62B1-28A8-4684-9070-A3C8C3A045DA}" type="sibTrans" cxnId="{878CAAE8-657C-4833-BF9D-7D503BCB9B0D}">
      <dgm:prSet/>
      <dgm:spPr/>
      <dgm:t>
        <a:bodyPr/>
        <a:lstStyle/>
        <a:p>
          <a:endParaRPr lang="en-US"/>
        </a:p>
      </dgm:t>
    </dgm:pt>
    <dgm:pt modelId="{F84BFFCB-96BA-4646-8BE0-301299014634}">
      <dgm:prSet phldrT="[Text]"/>
      <dgm:spPr/>
      <dgm:t>
        <a:bodyPr/>
        <a:lstStyle/>
        <a:p>
          <a:r>
            <a:rPr lang="en-US" dirty="0"/>
            <a:t>Challenges Right to Comfort</a:t>
          </a:r>
        </a:p>
      </dgm:t>
    </dgm:pt>
    <dgm:pt modelId="{433B8A9F-1B3B-41B6-8C3A-8D89EAC4EA17}" type="parTrans" cxnId="{B43612B5-4DA3-4BDE-BE00-7241055FD1D3}">
      <dgm:prSet/>
      <dgm:spPr/>
      <dgm:t>
        <a:bodyPr/>
        <a:lstStyle/>
        <a:p>
          <a:endParaRPr lang="en-US"/>
        </a:p>
      </dgm:t>
    </dgm:pt>
    <dgm:pt modelId="{9721EBDE-22B4-47A2-9274-1883CC6931AD}" type="sibTrans" cxnId="{B43612B5-4DA3-4BDE-BE00-7241055FD1D3}">
      <dgm:prSet/>
      <dgm:spPr/>
      <dgm:t>
        <a:bodyPr/>
        <a:lstStyle/>
        <a:p>
          <a:endParaRPr lang="en-US"/>
        </a:p>
      </dgm:t>
    </dgm:pt>
    <dgm:pt modelId="{33269F4A-7096-4699-9549-FFDC4C3AA379}">
      <dgm:prSet phldrT="[Text]"/>
      <dgm:spPr/>
      <dgm:t>
        <a:bodyPr/>
        <a:lstStyle/>
        <a:p>
          <a:r>
            <a:rPr lang="en-US" dirty="0"/>
            <a:t>Asks about experiences of racism in healthcare</a:t>
          </a:r>
        </a:p>
      </dgm:t>
    </dgm:pt>
    <dgm:pt modelId="{02AF3B1F-D660-414A-A9B9-1B65AFFAD842}" type="parTrans" cxnId="{7249293B-D877-40DA-84BB-DE085C5B6289}">
      <dgm:prSet/>
      <dgm:spPr/>
      <dgm:t>
        <a:bodyPr/>
        <a:lstStyle/>
        <a:p>
          <a:endParaRPr lang="en-US"/>
        </a:p>
      </dgm:t>
    </dgm:pt>
    <dgm:pt modelId="{D9D0CA18-01D3-4700-9646-BA5E038CA3DC}" type="sibTrans" cxnId="{7249293B-D877-40DA-84BB-DE085C5B6289}">
      <dgm:prSet/>
      <dgm:spPr/>
      <dgm:t>
        <a:bodyPr/>
        <a:lstStyle/>
        <a:p>
          <a:endParaRPr lang="en-US"/>
        </a:p>
      </dgm:t>
    </dgm:pt>
    <dgm:pt modelId="{26C3C228-9807-4D7B-A648-A1DD3EF6B96F}">
      <dgm:prSet phldrT="[Text]"/>
      <dgm:spPr/>
      <dgm:t>
        <a:bodyPr/>
        <a:lstStyle/>
        <a:p>
          <a:r>
            <a:rPr lang="en-US" dirty="0"/>
            <a:t>Challenges Written Word</a:t>
          </a:r>
        </a:p>
      </dgm:t>
    </dgm:pt>
    <dgm:pt modelId="{2E5ED709-17E3-48CA-822C-D4D7A7AFE802}" type="parTrans" cxnId="{0A29A7E4-1B66-4BC4-A5FE-ADE9AF277CD1}">
      <dgm:prSet/>
      <dgm:spPr/>
      <dgm:t>
        <a:bodyPr/>
        <a:lstStyle/>
        <a:p>
          <a:endParaRPr lang="en-US"/>
        </a:p>
      </dgm:t>
    </dgm:pt>
    <dgm:pt modelId="{B6339CEA-6EB7-49CD-8486-72323EBBD7F7}" type="sibTrans" cxnId="{0A29A7E4-1B66-4BC4-A5FE-ADE9AF277CD1}">
      <dgm:prSet/>
      <dgm:spPr/>
      <dgm:t>
        <a:bodyPr/>
        <a:lstStyle/>
        <a:p>
          <a:endParaRPr lang="en-US"/>
        </a:p>
      </dgm:t>
    </dgm:pt>
    <dgm:pt modelId="{C047F794-AB9C-4381-B22B-9687DFFB68D9}">
      <dgm:prSet phldrT="[Text]"/>
      <dgm:spPr/>
      <dgm:t>
        <a:bodyPr/>
        <a:lstStyle/>
        <a:p>
          <a:r>
            <a:rPr lang="en-US" dirty="0"/>
            <a:t>Challenges Scientific Racism</a:t>
          </a:r>
        </a:p>
      </dgm:t>
    </dgm:pt>
    <dgm:pt modelId="{B5469039-E408-4C1C-83AD-D068C1CA8D93}" type="parTrans" cxnId="{770E81FD-12C9-4F33-9CEE-8A817222C5BC}">
      <dgm:prSet/>
      <dgm:spPr/>
      <dgm:t>
        <a:bodyPr/>
        <a:lstStyle/>
        <a:p>
          <a:endParaRPr lang="en-US"/>
        </a:p>
      </dgm:t>
    </dgm:pt>
    <dgm:pt modelId="{15867241-455E-4CC4-8B86-E80964C8ECBB}" type="sibTrans" cxnId="{770E81FD-12C9-4F33-9CEE-8A817222C5BC}">
      <dgm:prSet/>
      <dgm:spPr/>
      <dgm:t>
        <a:bodyPr/>
        <a:lstStyle/>
        <a:p>
          <a:endParaRPr lang="en-US"/>
        </a:p>
      </dgm:t>
    </dgm:pt>
    <dgm:pt modelId="{59C7C578-46EB-4C26-8CE3-C7B0D9A102E7}">
      <dgm:prSet phldrT="[Text]"/>
      <dgm:spPr/>
      <dgm:t>
        <a:bodyPr/>
        <a:lstStyle/>
        <a:p>
          <a:r>
            <a:rPr lang="en-US" dirty="0"/>
            <a:t>Elicits patient/community perception of health</a:t>
          </a:r>
        </a:p>
      </dgm:t>
    </dgm:pt>
    <dgm:pt modelId="{58E00515-1D66-4A12-8B51-EC4B71C37CE1}" type="parTrans" cxnId="{DE158BFB-D623-40D0-9C90-699DDD743D82}">
      <dgm:prSet/>
      <dgm:spPr/>
      <dgm:t>
        <a:bodyPr/>
        <a:lstStyle/>
        <a:p>
          <a:endParaRPr lang="en-US"/>
        </a:p>
      </dgm:t>
    </dgm:pt>
    <dgm:pt modelId="{AF27A823-C18F-45E2-B238-B85605DAF033}" type="sibTrans" cxnId="{DE158BFB-D623-40D0-9C90-699DDD743D82}">
      <dgm:prSet/>
      <dgm:spPr/>
      <dgm:t>
        <a:bodyPr/>
        <a:lstStyle/>
        <a:p>
          <a:endParaRPr lang="en-US"/>
        </a:p>
      </dgm:t>
    </dgm:pt>
    <dgm:pt modelId="{3B08925B-CB9D-4ADF-A0B6-C6116D101E08}">
      <dgm:prSet phldrT="[Text]"/>
      <dgm:spPr/>
      <dgm:t>
        <a:bodyPr/>
        <a:lstStyle/>
        <a:p>
          <a:r>
            <a:rPr lang="en-US" dirty="0"/>
            <a:t>Elicits patient/community strengths</a:t>
          </a:r>
        </a:p>
      </dgm:t>
    </dgm:pt>
    <dgm:pt modelId="{FE3D4CD0-CFCA-4E47-9965-03ABC2991784}" type="parTrans" cxnId="{7701CF47-1077-473B-A2D7-102F0906B14B}">
      <dgm:prSet/>
      <dgm:spPr/>
      <dgm:t>
        <a:bodyPr/>
        <a:lstStyle/>
        <a:p>
          <a:endParaRPr lang="en-US"/>
        </a:p>
      </dgm:t>
    </dgm:pt>
    <dgm:pt modelId="{1400F2D9-1A10-4045-B03B-F78BCECE2756}" type="sibTrans" cxnId="{7701CF47-1077-473B-A2D7-102F0906B14B}">
      <dgm:prSet/>
      <dgm:spPr/>
      <dgm:t>
        <a:bodyPr/>
        <a:lstStyle/>
        <a:p>
          <a:endParaRPr lang="en-US"/>
        </a:p>
      </dgm:t>
    </dgm:pt>
    <dgm:pt modelId="{075A5BC0-CFA6-4C76-9280-2257AF0B8EE0}" type="pres">
      <dgm:prSet presAssocID="{FEBEE8C7-7578-4B5B-A74C-3C0FF46E4C23}" presName="Name0" presStyleCnt="0">
        <dgm:presLayoutVars>
          <dgm:dir/>
          <dgm:animLvl val="lvl"/>
          <dgm:resizeHandles val="exact"/>
        </dgm:presLayoutVars>
      </dgm:prSet>
      <dgm:spPr/>
    </dgm:pt>
    <dgm:pt modelId="{03F8C8D9-5092-4B29-BB5C-DF85B95693F6}" type="pres">
      <dgm:prSet presAssocID="{AE7DBA99-8216-421F-BE51-8D890BEC5330}" presName="composite" presStyleCnt="0"/>
      <dgm:spPr/>
    </dgm:pt>
    <dgm:pt modelId="{F434EFDD-95CF-45E6-9366-03C321507F4E}" type="pres">
      <dgm:prSet presAssocID="{AE7DBA99-8216-421F-BE51-8D890BEC5330}" presName="parTx" presStyleLbl="alignNode1" presStyleIdx="0" presStyleCnt="4">
        <dgm:presLayoutVars>
          <dgm:chMax val="0"/>
          <dgm:chPref val="0"/>
          <dgm:bulletEnabled val="1"/>
        </dgm:presLayoutVars>
      </dgm:prSet>
      <dgm:spPr/>
    </dgm:pt>
    <dgm:pt modelId="{D45AAE78-4122-4033-9886-9FB3750097FA}" type="pres">
      <dgm:prSet presAssocID="{AE7DBA99-8216-421F-BE51-8D890BEC5330}" presName="desTx" presStyleLbl="alignAccFollowNode1" presStyleIdx="0" presStyleCnt="4">
        <dgm:presLayoutVars>
          <dgm:bulletEnabled val="1"/>
        </dgm:presLayoutVars>
      </dgm:prSet>
      <dgm:spPr/>
    </dgm:pt>
    <dgm:pt modelId="{8F7A61C8-29CD-4A2E-83C7-2AEB1B2CC031}" type="pres">
      <dgm:prSet presAssocID="{7367507B-162B-4DB8-A744-553EBA719642}" presName="space" presStyleCnt="0"/>
      <dgm:spPr/>
    </dgm:pt>
    <dgm:pt modelId="{EAAF7D21-F0C0-4784-8619-7FA215574474}" type="pres">
      <dgm:prSet presAssocID="{BFF592A7-9893-4DA4-B7F7-26EAB55BF022}" presName="composite" presStyleCnt="0"/>
      <dgm:spPr/>
    </dgm:pt>
    <dgm:pt modelId="{6B0EC37B-92C3-4691-B409-126037DC6824}" type="pres">
      <dgm:prSet presAssocID="{BFF592A7-9893-4DA4-B7F7-26EAB55BF022}" presName="parTx" presStyleLbl="alignNode1" presStyleIdx="1" presStyleCnt="4">
        <dgm:presLayoutVars>
          <dgm:chMax val="0"/>
          <dgm:chPref val="0"/>
          <dgm:bulletEnabled val="1"/>
        </dgm:presLayoutVars>
      </dgm:prSet>
      <dgm:spPr/>
    </dgm:pt>
    <dgm:pt modelId="{D0F1B06B-52BB-49CE-9666-286AC36C4D92}" type="pres">
      <dgm:prSet presAssocID="{BFF592A7-9893-4DA4-B7F7-26EAB55BF022}" presName="desTx" presStyleLbl="alignAccFollowNode1" presStyleIdx="1" presStyleCnt="4">
        <dgm:presLayoutVars>
          <dgm:bulletEnabled val="1"/>
        </dgm:presLayoutVars>
      </dgm:prSet>
      <dgm:spPr/>
    </dgm:pt>
    <dgm:pt modelId="{A1D15ED6-D88B-405D-9B63-9694A11C8AB2}" type="pres">
      <dgm:prSet presAssocID="{63D70F44-583A-4556-8B24-2844C096D506}" presName="space" presStyleCnt="0"/>
      <dgm:spPr/>
    </dgm:pt>
    <dgm:pt modelId="{CFB0CF8B-ABA7-46B8-8AC3-2A6209B2562A}" type="pres">
      <dgm:prSet presAssocID="{F84BFFCB-96BA-4646-8BE0-301299014634}" presName="composite" presStyleCnt="0"/>
      <dgm:spPr/>
    </dgm:pt>
    <dgm:pt modelId="{06A45579-E374-45E1-8761-BD8BFD4AB31A}" type="pres">
      <dgm:prSet presAssocID="{F84BFFCB-96BA-4646-8BE0-301299014634}" presName="parTx" presStyleLbl="alignNode1" presStyleIdx="2" presStyleCnt="4">
        <dgm:presLayoutVars>
          <dgm:chMax val="0"/>
          <dgm:chPref val="0"/>
          <dgm:bulletEnabled val="1"/>
        </dgm:presLayoutVars>
      </dgm:prSet>
      <dgm:spPr/>
    </dgm:pt>
    <dgm:pt modelId="{E0661E80-F4CF-4D24-8CF2-AA9193C18913}" type="pres">
      <dgm:prSet presAssocID="{F84BFFCB-96BA-4646-8BE0-301299014634}" presName="desTx" presStyleLbl="alignAccFollowNode1" presStyleIdx="2" presStyleCnt="4">
        <dgm:presLayoutVars>
          <dgm:bulletEnabled val="1"/>
        </dgm:presLayoutVars>
      </dgm:prSet>
      <dgm:spPr/>
    </dgm:pt>
    <dgm:pt modelId="{39E6B5EB-5F9E-40AA-8718-3CFDA9AC5B9C}" type="pres">
      <dgm:prSet presAssocID="{9721EBDE-22B4-47A2-9274-1883CC6931AD}" presName="space" presStyleCnt="0"/>
      <dgm:spPr/>
    </dgm:pt>
    <dgm:pt modelId="{8EEDEF9B-5F55-45FB-9F60-AECB1EA5B2F3}" type="pres">
      <dgm:prSet presAssocID="{26C3C228-9807-4D7B-A648-A1DD3EF6B96F}" presName="composite" presStyleCnt="0"/>
      <dgm:spPr/>
    </dgm:pt>
    <dgm:pt modelId="{5F2C75FB-4976-44B1-A27B-36683F9A86DD}" type="pres">
      <dgm:prSet presAssocID="{26C3C228-9807-4D7B-A648-A1DD3EF6B96F}" presName="parTx" presStyleLbl="alignNode1" presStyleIdx="3" presStyleCnt="4">
        <dgm:presLayoutVars>
          <dgm:chMax val="0"/>
          <dgm:chPref val="0"/>
          <dgm:bulletEnabled val="1"/>
        </dgm:presLayoutVars>
      </dgm:prSet>
      <dgm:spPr/>
    </dgm:pt>
    <dgm:pt modelId="{E02E4574-C855-4066-8507-F03735EFB15D}" type="pres">
      <dgm:prSet presAssocID="{26C3C228-9807-4D7B-A648-A1DD3EF6B96F}" presName="desTx" presStyleLbl="alignAccFollowNode1" presStyleIdx="3" presStyleCnt="4">
        <dgm:presLayoutVars>
          <dgm:bulletEnabled val="1"/>
        </dgm:presLayoutVars>
      </dgm:prSet>
      <dgm:spPr/>
    </dgm:pt>
  </dgm:ptLst>
  <dgm:cxnLst>
    <dgm:cxn modelId="{2C4B2210-A075-4F44-B471-5F00407D386E}" type="presOf" srcId="{C047F794-AB9C-4381-B22B-9687DFFB68D9}" destId="{E02E4574-C855-4066-8507-F03735EFB15D}" srcOrd="0" destOrd="0" presId="urn:microsoft.com/office/officeart/2005/8/layout/hList1"/>
    <dgm:cxn modelId="{DC062E25-910D-4E01-960D-B82A3EF533EB}" type="presOf" srcId="{FEBEE8C7-7578-4B5B-A74C-3C0FF46E4C23}" destId="{075A5BC0-CFA6-4C76-9280-2257AF0B8EE0}" srcOrd="0" destOrd="0" presId="urn:microsoft.com/office/officeart/2005/8/layout/hList1"/>
    <dgm:cxn modelId="{40E8ED25-4815-4D54-B160-97E04FC3E90E}" srcId="{AE7DBA99-8216-421F-BE51-8D890BEC5330}" destId="{5678EBFD-BE3F-414F-83CE-30583604171B}" srcOrd="0" destOrd="0" parTransId="{44C73945-BC51-4B35-BF98-33FC92B5FF36}" sibTransId="{3D65DB7A-E450-46DE-AC45-774F9AED1911}"/>
    <dgm:cxn modelId="{7249293B-D877-40DA-84BB-DE085C5B6289}" srcId="{F84BFFCB-96BA-4646-8BE0-301299014634}" destId="{33269F4A-7096-4699-9549-FFDC4C3AA379}" srcOrd="0" destOrd="0" parTransId="{02AF3B1F-D660-414A-A9B9-1B65AFFAD842}" sibTransId="{D9D0CA18-01D3-4700-9646-BA5E038CA3DC}"/>
    <dgm:cxn modelId="{43F10964-1DB9-448A-BC27-521DA5A59A66}" type="presOf" srcId="{26C3C228-9807-4D7B-A648-A1DD3EF6B96F}" destId="{5F2C75FB-4976-44B1-A27B-36683F9A86DD}" srcOrd="0" destOrd="0" presId="urn:microsoft.com/office/officeart/2005/8/layout/hList1"/>
    <dgm:cxn modelId="{EDFCA545-303A-4DB8-91F0-5BD998A17EFC}" type="presOf" srcId="{59C7C578-46EB-4C26-8CE3-C7B0D9A102E7}" destId="{E02E4574-C855-4066-8507-F03735EFB15D}" srcOrd="0" destOrd="1" presId="urn:microsoft.com/office/officeart/2005/8/layout/hList1"/>
    <dgm:cxn modelId="{7701CF47-1077-473B-A2D7-102F0906B14B}" srcId="{BFF592A7-9893-4DA4-B7F7-26EAB55BF022}" destId="{3B08925B-CB9D-4ADF-A0B6-C6116D101E08}" srcOrd="1" destOrd="0" parTransId="{FE3D4CD0-CFCA-4E47-9965-03ABC2991784}" sibTransId="{1400F2D9-1A10-4045-B03B-F78BCECE2756}"/>
    <dgm:cxn modelId="{6B152C4C-CA38-4FBF-9B15-7F421C79499D}" type="presOf" srcId="{33269F4A-7096-4699-9549-FFDC4C3AA379}" destId="{E0661E80-F4CF-4D24-8CF2-AA9193C18913}" srcOrd="0" destOrd="0" presId="urn:microsoft.com/office/officeart/2005/8/layout/hList1"/>
    <dgm:cxn modelId="{56BFBE7A-953C-4750-A6B5-625F2640AA33}" type="presOf" srcId="{F84BFFCB-96BA-4646-8BE0-301299014634}" destId="{06A45579-E374-45E1-8761-BD8BFD4AB31A}" srcOrd="0" destOrd="0" presId="urn:microsoft.com/office/officeart/2005/8/layout/hList1"/>
    <dgm:cxn modelId="{FED54D8D-C8AD-444B-84B3-295362A01D50}" type="presOf" srcId="{BFF592A7-9893-4DA4-B7F7-26EAB55BF022}" destId="{6B0EC37B-92C3-4691-B409-126037DC6824}" srcOrd="0" destOrd="0" presId="urn:microsoft.com/office/officeart/2005/8/layout/hList1"/>
    <dgm:cxn modelId="{09B1C098-A4A5-4E5D-980E-BD8297913B87}" type="presOf" srcId="{AE7DBA99-8216-421F-BE51-8D890BEC5330}" destId="{F434EFDD-95CF-45E6-9366-03C321507F4E}" srcOrd="0" destOrd="0" presId="urn:microsoft.com/office/officeart/2005/8/layout/hList1"/>
    <dgm:cxn modelId="{8E576BA8-55B9-471C-B1F8-9D9C82AF52BE}" srcId="{FEBEE8C7-7578-4B5B-A74C-3C0FF46E4C23}" destId="{BFF592A7-9893-4DA4-B7F7-26EAB55BF022}" srcOrd="1" destOrd="0" parTransId="{95E3A9F0-2CB4-4056-B22D-F42C312D746E}" sibTransId="{63D70F44-583A-4556-8B24-2844C096D506}"/>
    <dgm:cxn modelId="{5353AFA8-5291-4DC9-B0FA-B6A16CBF2AFE}" type="presOf" srcId="{3B08925B-CB9D-4ADF-A0B6-C6116D101E08}" destId="{D0F1B06B-52BB-49CE-9666-286AC36C4D92}" srcOrd="0" destOrd="1" presId="urn:microsoft.com/office/officeart/2005/8/layout/hList1"/>
    <dgm:cxn modelId="{B43612B5-4DA3-4BDE-BE00-7241055FD1D3}" srcId="{FEBEE8C7-7578-4B5B-A74C-3C0FF46E4C23}" destId="{F84BFFCB-96BA-4646-8BE0-301299014634}" srcOrd="2" destOrd="0" parTransId="{433B8A9F-1B3B-41B6-8C3A-8D89EAC4EA17}" sibTransId="{9721EBDE-22B4-47A2-9274-1883CC6931AD}"/>
    <dgm:cxn modelId="{861864D2-4A3A-4A8F-BFD8-46F8032C7215}" type="presOf" srcId="{9694BD8D-D31C-44C7-96C7-E743877CAE2B}" destId="{D0F1B06B-52BB-49CE-9666-286AC36C4D92}" srcOrd="0" destOrd="0" presId="urn:microsoft.com/office/officeart/2005/8/layout/hList1"/>
    <dgm:cxn modelId="{0A29A7E4-1B66-4BC4-A5FE-ADE9AF277CD1}" srcId="{FEBEE8C7-7578-4B5B-A74C-3C0FF46E4C23}" destId="{26C3C228-9807-4D7B-A648-A1DD3EF6B96F}" srcOrd="3" destOrd="0" parTransId="{2E5ED709-17E3-48CA-822C-D4D7A7AFE802}" sibTransId="{B6339CEA-6EB7-49CD-8486-72323EBBD7F7}"/>
    <dgm:cxn modelId="{02163BE6-9152-4D99-A8E3-492FA0A7A3A9}" srcId="{FEBEE8C7-7578-4B5B-A74C-3C0FF46E4C23}" destId="{AE7DBA99-8216-421F-BE51-8D890BEC5330}" srcOrd="0" destOrd="0" parTransId="{6B9ED7F0-0E38-421F-A9E5-90FBD905D2BA}" sibTransId="{7367507B-162B-4DB8-A744-553EBA719642}"/>
    <dgm:cxn modelId="{35C62BE7-143C-44AA-A60D-EE62B86C0D64}" type="presOf" srcId="{5678EBFD-BE3F-414F-83CE-30583604171B}" destId="{D45AAE78-4122-4033-9886-9FB3750097FA}" srcOrd="0" destOrd="0" presId="urn:microsoft.com/office/officeart/2005/8/layout/hList1"/>
    <dgm:cxn modelId="{878CAAE8-657C-4833-BF9D-7D503BCB9B0D}" srcId="{BFF592A7-9893-4DA4-B7F7-26EAB55BF022}" destId="{9694BD8D-D31C-44C7-96C7-E743877CAE2B}" srcOrd="0" destOrd="0" parTransId="{636A4BCB-955A-440E-A29B-222A44E8161B}" sibTransId="{FF4F62B1-28A8-4684-9070-A3C8C3A045DA}"/>
    <dgm:cxn modelId="{DE158BFB-D623-40D0-9C90-699DDD743D82}" srcId="{26C3C228-9807-4D7B-A648-A1DD3EF6B96F}" destId="{59C7C578-46EB-4C26-8CE3-C7B0D9A102E7}" srcOrd="1" destOrd="0" parTransId="{58E00515-1D66-4A12-8B51-EC4B71C37CE1}" sibTransId="{AF27A823-C18F-45E2-B238-B85605DAF033}"/>
    <dgm:cxn modelId="{770E81FD-12C9-4F33-9CEE-8A817222C5BC}" srcId="{26C3C228-9807-4D7B-A648-A1DD3EF6B96F}" destId="{C047F794-AB9C-4381-B22B-9687DFFB68D9}" srcOrd="0" destOrd="0" parTransId="{B5469039-E408-4C1C-83AD-D068C1CA8D93}" sibTransId="{15867241-455E-4CC4-8B86-E80964C8ECBB}"/>
    <dgm:cxn modelId="{82701B24-1475-4D8B-8CF3-A7F73632D17A}" type="presParOf" srcId="{075A5BC0-CFA6-4C76-9280-2257AF0B8EE0}" destId="{03F8C8D9-5092-4B29-BB5C-DF85B95693F6}" srcOrd="0" destOrd="0" presId="urn:microsoft.com/office/officeart/2005/8/layout/hList1"/>
    <dgm:cxn modelId="{6AA1001D-2B07-469E-ACA0-F281A323322F}" type="presParOf" srcId="{03F8C8D9-5092-4B29-BB5C-DF85B95693F6}" destId="{F434EFDD-95CF-45E6-9366-03C321507F4E}" srcOrd="0" destOrd="0" presId="urn:microsoft.com/office/officeart/2005/8/layout/hList1"/>
    <dgm:cxn modelId="{5257D41A-8172-49B4-8B4F-71A6480E17B1}" type="presParOf" srcId="{03F8C8D9-5092-4B29-BB5C-DF85B95693F6}" destId="{D45AAE78-4122-4033-9886-9FB3750097FA}" srcOrd="1" destOrd="0" presId="urn:microsoft.com/office/officeart/2005/8/layout/hList1"/>
    <dgm:cxn modelId="{9356E20A-3133-40AA-8FBC-33DD6FC2EFF7}" type="presParOf" srcId="{075A5BC0-CFA6-4C76-9280-2257AF0B8EE0}" destId="{8F7A61C8-29CD-4A2E-83C7-2AEB1B2CC031}" srcOrd="1" destOrd="0" presId="urn:microsoft.com/office/officeart/2005/8/layout/hList1"/>
    <dgm:cxn modelId="{23B8AF5B-C4D0-4C52-907E-28724D763F4E}" type="presParOf" srcId="{075A5BC0-CFA6-4C76-9280-2257AF0B8EE0}" destId="{EAAF7D21-F0C0-4784-8619-7FA215574474}" srcOrd="2" destOrd="0" presId="urn:microsoft.com/office/officeart/2005/8/layout/hList1"/>
    <dgm:cxn modelId="{A7E41B01-7320-44A2-8C20-464DB5D2A5E7}" type="presParOf" srcId="{EAAF7D21-F0C0-4784-8619-7FA215574474}" destId="{6B0EC37B-92C3-4691-B409-126037DC6824}" srcOrd="0" destOrd="0" presId="urn:microsoft.com/office/officeart/2005/8/layout/hList1"/>
    <dgm:cxn modelId="{AA87132F-585D-43D9-9314-596C217CBF52}" type="presParOf" srcId="{EAAF7D21-F0C0-4784-8619-7FA215574474}" destId="{D0F1B06B-52BB-49CE-9666-286AC36C4D92}" srcOrd="1" destOrd="0" presId="urn:microsoft.com/office/officeart/2005/8/layout/hList1"/>
    <dgm:cxn modelId="{0EDAFCC1-DF30-42FB-8720-C9AF3C6EB4C5}" type="presParOf" srcId="{075A5BC0-CFA6-4C76-9280-2257AF0B8EE0}" destId="{A1D15ED6-D88B-405D-9B63-9694A11C8AB2}" srcOrd="3" destOrd="0" presId="urn:microsoft.com/office/officeart/2005/8/layout/hList1"/>
    <dgm:cxn modelId="{7F78000F-7B17-4852-9EA0-2F14D683DB87}" type="presParOf" srcId="{075A5BC0-CFA6-4C76-9280-2257AF0B8EE0}" destId="{CFB0CF8B-ABA7-46B8-8AC3-2A6209B2562A}" srcOrd="4" destOrd="0" presId="urn:microsoft.com/office/officeart/2005/8/layout/hList1"/>
    <dgm:cxn modelId="{347004B2-0E53-4FAB-A00E-B0365D16E826}" type="presParOf" srcId="{CFB0CF8B-ABA7-46B8-8AC3-2A6209B2562A}" destId="{06A45579-E374-45E1-8761-BD8BFD4AB31A}" srcOrd="0" destOrd="0" presId="urn:microsoft.com/office/officeart/2005/8/layout/hList1"/>
    <dgm:cxn modelId="{54BE8147-1E00-41EB-B585-8FD33294AAB6}" type="presParOf" srcId="{CFB0CF8B-ABA7-46B8-8AC3-2A6209B2562A}" destId="{E0661E80-F4CF-4D24-8CF2-AA9193C18913}" srcOrd="1" destOrd="0" presId="urn:microsoft.com/office/officeart/2005/8/layout/hList1"/>
    <dgm:cxn modelId="{8CEBE0C1-B2E7-4483-804B-03812D801072}" type="presParOf" srcId="{075A5BC0-CFA6-4C76-9280-2257AF0B8EE0}" destId="{39E6B5EB-5F9E-40AA-8718-3CFDA9AC5B9C}" srcOrd="5" destOrd="0" presId="urn:microsoft.com/office/officeart/2005/8/layout/hList1"/>
    <dgm:cxn modelId="{DDF65742-E1F4-444D-ABE0-C8E5BA80DA71}" type="presParOf" srcId="{075A5BC0-CFA6-4C76-9280-2257AF0B8EE0}" destId="{8EEDEF9B-5F55-45FB-9F60-AECB1EA5B2F3}" srcOrd="6" destOrd="0" presId="urn:microsoft.com/office/officeart/2005/8/layout/hList1"/>
    <dgm:cxn modelId="{29E21CA0-6FFF-4121-BA1E-BB32ACABB9E0}" type="presParOf" srcId="{8EEDEF9B-5F55-45FB-9F60-AECB1EA5B2F3}" destId="{5F2C75FB-4976-44B1-A27B-36683F9A86DD}" srcOrd="0" destOrd="0" presId="urn:microsoft.com/office/officeart/2005/8/layout/hList1"/>
    <dgm:cxn modelId="{5BF12509-4444-4DD7-A75A-7E3AE519174E}" type="presParOf" srcId="{8EEDEF9B-5F55-45FB-9F60-AECB1EA5B2F3}" destId="{E02E4574-C855-4066-8507-F03735EFB15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81459A6-1072-48C2-B5B2-D3C5FDAE2F2A}"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431DF00D-4EBC-4FE4-A905-F781BE8C702B}">
      <dgm:prSet/>
      <dgm:spPr/>
      <dgm:t>
        <a:bodyPr/>
        <a:lstStyle/>
        <a:p>
          <a:pPr>
            <a:lnSpc>
              <a:spcPct val="100000"/>
            </a:lnSpc>
            <a:defRPr cap="all"/>
          </a:pPr>
          <a:r>
            <a:rPr lang="en-US" dirty="0"/>
            <a:t>Reinforce What was done right</a:t>
          </a:r>
        </a:p>
      </dgm:t>
    </dgm:pt>
    <dgm:pt modelId="{6792ADA5-1AF1-4933-857D-B4F15919456F}" type="parTrans" cxnId="{71652FD2-FFA4-4FAD-9D75-D9E647151A50}">
      <dgm:prSet/>
      <dgm:spPr/>
      <dgm:t>
        <a:bodyPr/>
        <a:lstStyle/>
        <a:p>
          <a:endParaRPr lang="en-US"/>
        </a:p>
      </dgm:t>
    </dgm:pt>
    <dgm:pt modelId="{E037E72B-527A-429D-9FD4-8DA392D7CF38}" type="sibTrans" cxnId="{71652FD2-FFA4-4FAD-9D75-D9E647151A50}">
      <dgm:prSet/>
      <dgm:spPr/>
      <dgm:t>
        <a:bodyPr/>
        <a:lstStyle/>
        <a:p>
          <a:endParaRPr lang="en-US"/>
        </a:p>
      </dgm:t>
    </dgm:pt>
    <dgm:pt modelId="{2B5272C2-1236-47CD-AA11-0AE3A12AB7DC}" type="pres">
      <dgm:prSet presAssocID="{681459A6-1072-48C2-B5B2-D3C5FDAE2F2A}" presName="root" presStyleCnt="0">
        <dgm:presLayoutVars>
          <dgm:dir/>
          <dgm:resizeHandles val="exact"/>
        </dgm:presLayoutVars>
      </dgm:prSet>
      <dgm:spPr/>
    </dgm:pt>
    <dgm:pt modelId="{2232A1F5-09B1-42F6-A3C5-F8B325A38E80}" type="pres">
      <dgm:prSet presAssocID="{431DF00D-4EBC-4FE4-A905-F781BE8C702B}" presName="compNode" presStyleCnt="0"/>
      <dgm:spPr/>
    </dgm:pt>
    <dgm:pt modelId="{D59EA26A-33F1-487D-9DD9-9833AD7DE141}" type="pres">
      <dgm:prSet presAssocID="{431DF00D-4EBC-4FE4-A905-F781BE8C702B}" presName="iconBgRect" presStyleLbl="bgShp" presStyleIdx="0" presStyleCnt="1"/>
      <dgm:spPr>
        <a:prstGeom prst="round2DiagRect">
          <a:avLst>
            <a:gd name="adj1" fmla="val 29727"/>
            <a:gd name="adj2" fmla="val 0"/>
          </a:avLst>
        </a:prstGeom>
      </dgm:spPr>
    </dgm:pt>
    <dgm:pt modelId="{B8E04DB3-9D6D-435B-8BEC-97F79392A6F1}" type="pres">
      <dgm:prSet presAssocID="{431DF00D-4EBC-4FE4-A905-F781BE8C702B}"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DBD6CA5D-EB9E-45A2-8249-52F504933EC4}" type="pres">
      <dgm:prSet presAssocID="{431DF00D-4EBC-4FE4-A905-F781BE8C702B}" presName="spaceRect" presStyleCnt="0"/>
      <dgm:spPr/>
    </dgm:pt>
    <dgm:pt modelId="{C5B238BC-464D-486B-B70E-D77281FF425D}" type="pres">
      <dgm:prSet presAssocID="{431DF00D-4EBC-4FE4-A905-F781BE8C702B}" presName="textRect" presStyleLbl="revTx" presStyleIdx="0" presStyleCnt="1">
        <dgm:presLayoutVars>
          <dgm:chMax val="1"/>
          <dgm:chPref val="1"/>
        </dgm:presLayoutVars>
      </dgm:prSet>
      <dgm:spPr/>
    </dgm:pt>
  </dgm:ptLst>
  <dgm:cxnLst>
    <dgm:cxn modelId="{4E08251B-BEDE-453A-BE21-D5B85B74512B}" type="presOf" srcId="{681459A6-1072-48C2-B5B2-D3C5FDAE2F2A}" destId="{2B5272C2-1236-47CD-AA11-0AE3A12AB7DC}" srcOrd="0" destOrd="0" presId="urn:microsoft.com/office/officeart/2018/5/layout/IconLeafLabelList"/>
    <dgm:cxn modelId="{1D3FFB1B-784D-40EA-9837-FDDC88564BD8}" type="presOf" srcId="{431DF00D-4EBC-4FE4-A905-F781BE8C702B}" destId="{C5B238BC-464D-486B-B70E-D77281FF425D}" srcOrd="0" destOrd="0" presId="urn:microsoft.com/office/officeart/2018/5/layout/IconLeafLabelList"/>
    <dgm:cxn modelId="{71652FD2-FFA4-4FAD-9D75-D9E647151A50}" srcId="{681459A6-1072-48C2-B5B2-D3C5FDAE2F2A}" destId="{431DF00D-4EBC-4FE4-A905-F781BE8C702B}" srcOrd="0" destOrd="0" parTransId="{6792ADA5-1AF1-4933-857D-B4F15919456F}" sibTransId="{E037E72B-527A-429D-9FD4-8DA392D7CF38}"/>
    <dgm:cxn modelId="{7BC1DCD3-5999-45E0-851E-19AE61D0F92F}" type="presParOf" srcId="{2B5272C2-1236-47CD-AA11-0AE3A12AB7DC}" destId="{2232A1F5-09B1-42F6-A3C5-F8B325A38E80}" srcOrd="0" destOrd="0" presId="urn:microsoft.com/office/officeart/2018/5/layout/IconLeafLabelList"/>
    <dgm:cxn modelId="{0DC6A174-37A5-49F5-A29F-31178CD97ADC}" type="presParOf" srcId="{2232A1F5-09B1-42F6-A3C5-F8B325A38E80}" destId="{D59EA26A-33F1-487D-9DD9-9833AD7DE141}" srcOrd="0" destOrd="0" presId="urn:microsoft.com/office/officeart/2018/5/layout/IconLeafLabelList"/>
    <dgm:cxn modelId="{A0FF0EA9-CF17-4680-882A-2E2A4B120C51}" type="presParOf" srcId="{2232A1F5-09B1-42F6-A3C5-F8B325A38E80}" destId="{B8E04DB3-9D6D-435B-8BEC-97F79392A6F1}" srcOrd="1" destOrd="0" presId="urn:microsoft.com/office/officeart/2018/5/layout/IconLeafLabelList"/>
    <dgm:cxn modelId="{7EFAFA0F-F9FC-4788-B843-1AF5DB656FEE}" type="presParOf" srcId="{2232A1F5-09B1-42F6-A3C5-F8B325A38E80}" destId="{DBD6CA5D-EB9E-45A2-8249-52F504933EC4}" srcOrd="2" destOrd="0" presId="urn:microsoft.com/office/officeart/2018/5/layout/IconLeafLabelList"/>
    <dgm:cxn modelId="{69EF2170-9D97-483C-90B0-0DD9D56EBEE0}" type="presParOf" srcId="{2232A1F5-09B1-42F6-A3C5-F8B325A38E80}" destId="{C5B238BC-464D-486B-B70E-D77281FF425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118641-EB95-44B9-906E-9B9306AA854F}"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EF0A2A6B-C46D-4125-86F0-172A08E6BB19}">
      <dgm:prSet phldrT="[Text]"/>
      <dgm:spPr/>
      <dgm:t>
        <a:bodyPr/>
        <a:lstStyle/>
        <a:p>
          <a:r>
            <a:rPr lang="en-US" dirty="0"/>
            <a:t>Curriculum</a:t>
          </a:r>
        </a:p>
      </dgm:t>
    </dgm:pt>
    <dgm:pt modelId="{F65F6C05-AFCA-4E1C-B106-4B19DDA4C714}" type="parTrans" cxnId="{7DDFA6C1-CD18-4B93-9ABE-E906E5685C0A}">
      <dgm:prSet/>
      <dgm:spPr/>
      <dgm:t>
        <a:bodyPr/>
        <a:lstStyle/>
        <a:p>
          <a:endParaRPr lang="en-US"/>
        </a:p>
      </dgm:t>
    </dgm:pt>
    <dgm:pt modelId="{95003CB7-45A1-4418-B078-FCF7CD56D88B}" type="sibTrans" cxnId="{7DDFA6C1-CD18-4B93-9ABE-E906E5685C0A}">
      <dgm:prSet/>
      <dgm:spPr/>
      <dgm:t>
        <a:bodyPr/>
        <a:lstStyle/>
        <a:p>
          <a:endParaRPr lang="en-US"/>
        </a:p>
      </dgm:t>
    </dgm:pt>
    <dgm:pt modelId="{AC26DF69-A796-4F75-9595-A81EA8329FD6}">
      <dgm:prSet phldrT="[Text]"/>
      <dgm:spPr/>
      <dgm:t>
        <a:bodyPr/>
        <a:lstStyle/>
        <a:p>
          <a:r>
            <a:rPr lang="en-US" dirty="0"/>
            <a:t>Faculty Development</a:t>
          </a:r>
        </a:p>
      </dgm:t>
    </dgm:pt>
    <dgm:pt modelId="{E2434375-00B8-4486-A2FB-45AB5BD12455}" type="parTrans" cxnId="{EC379628-84FA-48E2-A661-0726F405FE57}">
      <dgm:prSet/>
      <dgm:spPr/>
      <dgm:t>
        <a:bodyPr/>
        <a:lstStyle/>
        <a:p>
          <a:endParaRPr lang="en-US"/>
        </a:p>
      </dgm:t>
    </dgm:pt>
    <dgm:pt modelId="{5D9AE2B9-5AED-46DD-8190-4A40068C4235}" type="sibTrans" cxnId="{EC379628-84FA-48E2-A661-0726F405FE57}">
      <dgm:prSet/>
      <dgm:spPr/>
      <dgm:t>
        <a:bodyPr/>
        <a:lstStyle/>
        <a:p>
          <a:endParaRPr lang="en-US"/>
        </a:p>
      </dgm:t>
    </dgm:pt>
    <dgm:pt modelId="{2787D72A-D04F-4197-BC5E-BE865F7E4143}">
      <dgm:prSet phldrT="[Text]" custT="1"/>
      <dgm:spPr/>
      <dgm:t>
        <a:bodyPr/>
        <a:lstStyle/>
        <a:p>
          <a:r>
            <a:rPr lang="en-US" sz="1400" dirty="0"/>
            <a:t>Is faculty time for development in anti-racist skills valued?</a:t>
          </a:r>
        </a:p>
      </dgm:t>
    </dgm:pt>
    <dgm:pt modelId="{1E2D3F3D-D9F3-45E2-95E0-E05B9F054263}" type="parTrans" cxnId="{99A1749A-C2B2-46A0-8DD2-13727512BDFF}">
      <dgm:prSet/>
      <dgm:spPr/>
      <dgm:t>
        <a:bodyPr/>
        <a:lstStyle/>
        <a:p>
          <a:endParaRPr lang="en-US"/>
        </a:p>
      </dgm:t>
    </dgm:pt>
    <dgm:pt modelId="{CFEEE3FE-517D-44F0-804A-7CB4478F858E}" type="sibTrans" cxnId="{99A1749A-C2B2-46A0-8DD2-13727512BDFF}">
      <dgm:prSet/>
      <dgm:spPr/>
      <dgm:t>
        <a:bodyPr/>
        <a:lstStyle/>
        <a:p>
          <a:endParaRPr lang="en-US"/>
        </a:p>
      </dgm:t>
    </dgm:pt>
    <dgm:pt modelId="{C6A5F473-8660-45FE-8BF8-7949D8EF5820}">
      <dgm:prSet phldrT="[Text]"/>
      <dgm:spPr/>
      <dgm:t>
        <a:bodyPr/>
        <a:lstStyle/>
        <a:p>
          <a:r>
            <a:rPr lang="en-US" dirty="0"/>
            <a:t>Program Structure</a:t>
          </a:r>
        </a:p>
      </dgm:t>
    </dgm:pt>
    <dgm:pt modelId="{E1334A2F-5219-4309-960C-8EE49B75C65D}" type="parTrans" cxnId="{59CE1359-0CB3-4AB4-B605-1DA8E4F8C96D}">
      <dgm:prSet/>
      <dgm:spPr/>
      <dgm:t>
        <a:bodyPr/>
        <a:lstStyle/>
        <a:p>
          <a:endParaRPr lang="en-US"/>
        </a:p>
      </dgm:t>
    </dgm:pt>
    <dgm:pt modelId="{40AE9C5C-0DE4-4C04-B073-55FC8465F9EB}" type="sibTrans" cxnId="{59CE1359-0CB3-4AB4-B605-1DA8E4F8C96D}">
      <dgm:prSet/>
      <dgm:spPr/>
      <dgm:t>
        <a:bodyPr/>
        <a:lstStyle/>
        <a:p>
          <a:endParaRPr lang="en-US"/>
        </a:p>
      </dgm:t>
    </dgm:pt>
    <dgm:pt modelId="{B15F12BA-25CE-46D4-98C1-F46C2CC930BE}">
      <dgm:prSet phldrT="[Text]"/>
      <dgm:spPr/>
      <dgm:t>
        <a:bodyPr/>
        <a:lstStyle/>
        <a:p>
          <a:r>
            <a:rPr lang="en-US" dirty="0"/>
            <a:t>Who decides program mission and design?</a:t>
          </a:r>
        </a:p>
      </dgm:t>
    </dgm:pt>
    <dgm:pt modelId="{D3EFA63C-FCBB-4559-8558-AA46469F059A}" type="parTrans" cxnId="{26BEBB20-C90C-4DFC-A82E-1BC276776245}">
      <dgm:prSet/>
      <dgm:spPr/>
      <dgm:t>
        <a:bodyPr/>
        <a:lstStyle/>
        <a:p>
          <a:endParaRPr lang="en-US"/>
        </a:p>
      </dgm:t>
    </dgm:pt>
    <dgm:pt modelId="{282AD2BD-F2EE-4259-BBA1-FE85CAAED14E}" type="sibTrans" cxnId="{26BEBB20-C90C-4DFC-A82E-1BC276776245}">
      <dgm:prSet/>
      <dgm:spPr/>
      <dgm:t>
        <a:bodyPr/>
        <a:lstStyle/>
        <a:p>
          <a:endParaRPr lang="en-US"/>
        </a:p>
      </dgm:t>
    </dgm:pt>
    <dgm:pt modelId="{F342D4B3-2619-4BF3-8AA3-E4BFD5562FA2}">
      <dgm:prSet phldrT="[Text]"/>
      <dgm:spPr/>
      <dgm:t>
        <a:bodyPr/>
        <a:lstStyle/>
        <a:p>
          <a:r>
            <a:rPr lang="en-US" dirty="0"/>
            <a:t>Relationships</a:t>
          </a:r>
        </a:p>
      </dgm:t>
    </dgm:pt>
    <dgm:pt modelId="{6CDEB2C4-705B-4B33-AB40-645B0897F8E6}" type="parTrans" cxnId="{6B52C7B6-12AA-4F42-8238-DC1DDE26A84B}">
      <dgm:prSet/>
      <dgm:spPr/>
      <dgm:t>
        <a:bodyPr/>
        <a:lstStyle/>
        <a:p>
          <a:endParaRPr lang="en-US"/>
        </a:p>
      </dgm:t>
    </dgm:pt>
    <dgm:pt modelId="{A49B5372-F42D-422D-9A98-1D50452A8D63}" type="sibTrans" cxnId="{6B52C7B6-12AA-4F42-8238-DC1DDE26A84B}">
      <dgm:prSet/>
      <dgm:spPr/>
      <dgm:t>
        <a:bodyPr/>
        <a:lstStyle/>
        <a:p>
          <a:endParaRPr lang="en-US"/>
        </a:p>
      </dgm:t>
    </dgm:pt>
    <dgm:pt modelId="{6E17D7CE-8CAA-4C25-AC67-9B36BE8BE4C9}">
      <dgm:prSet phldrT="[Text]" custT="1"/>
      <dgm:spPr/>
      <dgm:t>
        <a:bodyPr/>
        <a:lstStyle/>
        <a:p>
          <a:r>
            <a:rPr lang="en-US" sz="1400" dirty="0"/>
            <a:t>Is power explicitly recognized in interpersonal AND program-community relationships?</a:t>
          </a:r>
        </a:p>
      </dgm:t>
    </dgm:pt>
    <dgm:pt modelId="{5B16BB7E-9323-40BA-AFB5-E442BFDCB90E}" type="parTrans" cxnId="{5F5A7275-E652-4303-821B-C586E308234D}">
      <dgm:prSet/>
      <dgm:spPr/>
      <dgm:t>
        <a:bodyPr/>
        <a:lstStyle/>
        <a:p>
          <a:endParaRPr lang="en-US"/>
        </a:p>
      </dgm:t>
    </dgm:pt>
    <dgm:pt modelId="{80529992-8B2B-42BB-BFE7-6E495239EC9D}" type="sibTrans" cxnId="{5F5A7275-E652-4303-821B-C586E308234D}">
      <dgm:prSet/>
      <dgm:spPr/>
      <dgm:t>
        <a:bodyPr/>
        <a:lstStyle/>
        <a:p>
          <a:endParaRPr lang="en-US"/>
        </a:p>
      </dgm:t>
    </dgm:pt>
    <dgm:pt modelId="{E8DCF919-FC45-49BB-9C72-5FEA35A15A3F}">
      <dgm:prSet phldrT="[Text]"/>
      <dgm:spPr/>
      <dgm:t>
        <a:bodyPr/>
        <a:lstStyle/>
        <a:p>
          <a:r>
            <a:rPr lang="en-US" dirty="0"/>
            <a:t>Which voices are not represented in program power structures?</a:t>
          </a:r>
        </a:p>
      </dgm:t>
    </dgm:pt>
    <dgm:pt modelId="{305A1741-8E06-4E86-A12B-E269C669823F}" type="parTrans" cxnId="{2CE407FB-D6AD-46E8-9AFB-0B5CE04021C6}">
      <dgm:prSet/>
      <dgm:spPr/>
      <dgm:t>
        <a:bodyPr/>
        <a:lstStyle/>
        <a:p>
          <a:endParaRPr lang="en-US"/>
        </a:p>
      </dgm:t>
    </dgm:pt>
    <dgm:pt modelId="{CB786437-F3AF-4C9B-940A-315D40142A08}" type="sibTrans" cxnId="{2CE407FB-D6AD-46E8-9AFB-0B5CE04021C6}">
      <dgm:prSet/>
      <dgm:spPr/>
      <dgm:t>
        <a:bodyPr/>
        <a:lstStyle/>
        <a:p>
          <a:endParaRPr lang="en-US"/>
        </a:p>
      </dgm:t>
    </dgm:pt>
    <dgm:pt modelId="{8F33EBCC-290A-43BB-9E3A-B4E009B47FF4}">
      <dgm:prSet phldrT="[Text]" custT="1"/>
      <dgm:spPr/>
      <dgm:t>
        <a:bodyPr/>
        <a:lstStyle/>
        <a:p>
          <a:r>
            <a:rPr lang="en-US" sz="1400" dirty="0"/>
            <a:t>Is the expectation for anti-racism distributed equitably across faculty? Or is there a burden placed on faculty of color?</a:t>
          </a:r>
        </a:p>
      </dgm:t>
    </dgm:pt>
    <dgm:pt modelId="{A5D119B9-A010-48FB-9D2A-887167C46CEF}" type="parTrans" cxnId="{8061D6F0-7BF8-4B5E-9B4F-D7A4BC3BE25D}">
      <dgm:prSet/>
      <dgm:spPr/>
      <dgm:t>
        <a:bodyPr/>
        <a:lstStyle/>
        <a:p>
          <a:endParaRPr lang="en-US"/>
        </a:p>
      </dgm:t>
    </dgm:pt>
    <dgm:pt modelId="{6B0049C0-F1CC-4D7F-B2B5-B00FA5DD55F9}" type="sibTrans" cxnId="{8061D6F0-7BF8-4B5E-9B4F-D7A4BC3BE25D}">
      <dgm:prSet/>
      <dgm:spPr/>
      <dgm:t>
        <a:bodyPr/>
        <a:lstStyle/>
        <a:p>
          <a:endParaRPr lang="en-US"/>
        </a:p>
      </dgm:t>
    </dgm:pt>
    <dgm:pt modelId="{ECBA65C3-D916-4738-B64B-342A2AD2D84E}">
      <dgm:prSet phldrT="[Text]" custT="1"/>
      <dgm:spPr/>
      <dgm:t>
        <a:bodyPr/>
        <a:lstStyle/>
        <a:p>
          <a:r>
            <a:rPr lang="en-US" sz="1400" dirty="0"/>
            <a:t>Are these knowledge and skills pro-actively included throughout the program curriculum, or delivered in a reactionary manner or as isolated sessions? </a:t>
          </a:r>
        </a:p>
      </dgm:t>
    </dgm:pt>
    <dgm:pt modelId="{E4667C6D-49E3-4CE9-8ACB-A7717C25A42A}" type="parTrans" cxnId="{B53DDB1B-1BE1-4295-9387-8B687D3C28A6}">
      <dgm:prSet/>
      <dgm:spPr/>
      <dgm:t>
        <a:bodyPr/>
        <a:lstStyle/>
        <a:p>
          <a:endParaRPr lang="en-US"/>
        </a:p>
      </dgm:t>
    </dgm:pt>
    <dgm:pt modelId="{934D5C3B-301D-4418-9002-C148469DA1DE}" type="sibTrans" cxnId="{B53DDB1B-1BE1-4295-9387-8B687D3C28A6}">
      <dgm:prSet/>
      <dgm:spPr/>
      <dgm:t>
        <a:bodyPr/>
        <a:lstStyle/>
        <a:p>
          <a:endParaRPr lang="en-US"/>
        </a:p>
      </dgm:t>
    </dgm:pt>
    <dgm:pt modelId="{9B0588EC-D018-4520-A7C5-763EE082F14A}">
      <dgm:prSet phldrT="[Text]" custT="1"/>
      <dgm:spPr/>
      <dgm:t>
        <a:bodyPr/>
        <a:lstStyle/>
        <a:p>
          <a:r>
            <a:rPr lang="en-US" sz="1400" dirty="0"/>
            <a:t>Are anti-racist knowledge and skills developed to meet specific competencies that are related to the program mission?</a:t>
          </a:r>
        </a:p>
      </dgm:t>
    </dgm:pt>
    <dgm:pt modelId="{A76158BA-4486-4D0A-97AC-BCB50F5FAF7D}" type="parTrans" cxnId="{983A1438-1A3D-47D1-9196-11144C406F5B}">
      <dgm:prSet/>
      <dgm:spPr/>
      <dgm:t>
        <a:bodyPr/>
        <a:lstStyle/>
        <a:p>
          <a:endParaRPr lang="en-US"/>
        </a:p>
      </dgm:t>
    </dgm:pt>
    <dgm:pt modelId="{BEFCEC89-8224-4840-9DE5-B652DFC76A73}" type="sibTrans" cxnId="{983A1438-1A3D-47D1-9196-11144C406F5B}">
      <dgm:prSet/>
      <dgm:spPr/>
      <dgm:t>
        <a:bodyPr/>
        <a:lstStyle/>
        <a:p>
          <a:endParaRPr lang="en-US"/>
        </a:p>
      </dgm:t>
    </dgm:pt>
    <dgm:pt modelId="{7829D8C2-8089-4C10-933D-4379745E747B}">
      <dgm:prSet phldrT="[Text]"/>
      <dgm:spPr/>
      <dgm:t>
        <a:bodyPr/>
        <a:lstStyle/>
        <a:p>
          <a:r>
            <a:rPr lang="en-US" dirty="0"/>
            <a:t>Do recruitment goals and metrics reflect the program mission, developed via anti-racist methods?</a:t>
          </a:r>
        </a:p>
      </dgm:t>
    </dgm:pt>
    <dgm:pt modelId="{4C07C993-B7FD-4CEA-904C-581A767A12EF}" type="parTrans" cxnId="{2E2EF840-CAA6-44A4-8832-F84D41C2C9F3}">
      <dgm:prSet/>
      <dgm:spPr/>
      <dgm:t>
        <a:bodyPr/>
        <a:lstStyle/>
        <a:p>
          <a:endParaRPr lang="en-US"/>
        </a:p>
      </dgm:t>
    </dgm:pt>
    <dgm:pt modelId="{2C30CB4D-3CF0-4F78-9391-C7BBCA52025A}" type="sibTrans" cxnId="{2E2EF840-CAA6-44A4-8832-F84D41C2C9F3}">
      <dgm:prSet/>
      <dgm:spPr/>
      <dgm:t>
        <a:bodyPr/>
        <a:lstStyle/>
        <a:p>
          <a:endParaRPr lang="en-US"/>
        </a:p>
      </dgm:t>
    </dgm:pt>
    <dgm:pt modelId="{06C1338C-43A0-409F-9051-459415DB5FDA}">
      <dgm:prSet phldrT="[Text]" custT="1"/>
      <dgm:spPr/>
      <dgm:t>
        <a:bodyPr/>
        <a:lstStyle/>
        <a:p>
          <a:r>
            <a:rPr lang="en-US" sz="1400" dirty="0"/>
            <a:t>Are White faculty developed on how to mentor trainees of color?</a:t>
          </a:r>
        </a:p>
      </dgm:t>
    </dgm:pt>
    <dgm:pt modelId="{9FBF3302-D5A8-4232-9EF4-9F90292FCFDF}" type="parTrans" cxnId="{EB9C5F0F-6291-4CC4-B4EE-D3903A4E0864}">
      <dgm:prSet/>
      <dgm:spPr/>
      <dgm:t>
        <a:bodyPr/>
        <a:lstStyle/>
        <a:p>
          <a:endParaRPr lang="en-US"/>
        </a:p>
      </dgm:t>
    </dgm:pt>
    <dgm:pt modelId="{7347AD24-9175-4ED6-B900-388A50604725}" type="sibTrans" cxnId="{EB9C5F0F-6291-4CC4-B4EE-D3903A4E0864}">
      <dgm:prSet/>
      <dgm:spPr/>
      <dgm:t>
        <a:bodyPr/>
        <a:lstStyle/>
        <a:p>
          <a:endParaRPr lang="en-US"/>
        </a:p>
      </dgm:t>
    </dgm:pt>
    <dgm:pt modelId="{B0006769-6728-4EC3-B367-9716EB615906}">
      <dgm:prSet custT="1"/>
      <dgm:spPr/>
      <dgm:t>
        <a:bodyPr/>
        <a:lstStyle/>
        <a:p>
          <a:r>
            <a:rPr lang="en-US" sz="1400" dirty="0"/>
            <a:t>Is the racist ecosystem within which relationships exist recognized and challenged?</a:t>
          </a:r>
        </a:p>
      </dgm:t>
    </dgm:pt>
    <dgm:pt modelId="{BE9E7F02-0918-4B32-BFE0-11033A43718C}" type="parTrans" cxnId="{B859EB5E-7A20-4B4F-B66F-FFE719EF1B05}">
      <dgm:prSet/>
      <dgm:spPr/>
      <dgm:t>
        <a:bodyPr/>
        <a:lstStyle/>
        <a:p>
          <a:endParaRPr lang="en-US"/>
        </a:p>
      </dgm:t>
    </dgm:pt>
    <dgm:pt modelId="{5F975E22-7486-4C58-A5C8-D7C544839938}" type="sibTrans" cxnId="{B859EB5E-7A20-4B4F-B66F-FFE719EF1B05}">
      <dgm:prSet/>
      <dgm:spPr/>
      <dgm:t>
        <a:bodyPr/>
        <a:lstStyle/>
        <a:p>
          <a:endParaRPr lang="en-US"/>
        </a:p>
      </dgm:t>
    </dgm:pt>
    <dgm:pt modelId="{183FD751-F9B2-4BEA-BF63-D3F7D831A419}" type="pres">
      <dgm:prSet presAssocID="{40118641-EB95-44B9-906E-9B9306AA854F}" presName="cycleMatrixDiagram" presStyleCnt="0">
        <dgm:presLayoutVars>
          <dgm:chMax val="1"/>
          <dgm:dir/>
          <dgm:animLvl val="lvl"/>
          <dgm:resizeHandles val="exact"/>
        </dgm:presLayoutVars>
      </dgm:prSet>
      <dgm:spPr/>
    </dgm:pt>
    <dgm:pt modelId="{28FDDEA5-4DA3-4394-B65A-B5F126551062}" type="pres">
      <dgm:prSet presAssocID="{40118641-EB95-44B9-906E-9B9306AA854F}" presName="children" presStyleCnt="0"/>
      <dgm:spPr/>
    </dgm:pt>
    <dgm:pt modelId="{103A6B16-AD36-4673-A258-FE07C491B8A5}" type="pres">
      <dgm:prSet presAssocID="{40118641-EB95-44B9-906E-9B9306AA854F}" presName="child1group" presStyleCnt="0"/>
      <dgm:spPr/>
    </dgm:pt>
    <dgm:pt modelId="{30F1F773-57AE-4160-8911-19838E7AD8AB}" type="pres">
      <dgm:prSet presAssocID="{40118641-EB95-44B9-906E-9B9306AA854F}" presName="child1" presStyleLbl="bgAcc1" presStyleIdx="0" presStyleCnt="4" custScaleX="199535" custLinFactNeighborX="-31324" custLinFactNeighborY="0"/>
      <dgm:spPr/>
    </dgm:pt>
    <dgm:pt modelId="{D9672FDA-422D-477E-995F-E839B0F201C1}" type="pres">
      <dgm:prSet presAssocID="{40118641-EB95-44B9-906E-9B9306AA854F}" presName="child1Text" presStyleLbl="bgAcc1" presStyleIdx="0" presStyleCnt="4">
        <dgm:presLayoutVars>
          <dgm:bulletEnabled val="1"/>
        </dgm:presLayoutVars>
      </dgm:prSet>
      <dgm:spPr/>
    </dgm:pt>
    <dgm:pt modelId="{2F60FBB3-2890-42AB-8016-FD8E278A5B6B}" type="pres">
      <dgm:prSet presAssocID="{40118641-EB95-44B9-906E-9B9306AA854F}" presName="child2group" presStyleCnt="0"/>
      <dgm:spPr/>
    </dgm:pt>
    <dgm:pt modelId="{AF53DFD6-A9AA-4D68-8D3B-8F7EFBF6280B}" type="pres">
      <dgm:prSet presAssocID="{40118641-EB95-44B9-906E-9B9306AA854F}" presName="child2" presStyleLbl="bgAcc1" presStyleIdx="1" presStyleCnt="4" custScaleX="212680" custLinFactNeighborX="41889" custLinFactNeighborY="0"/>
      <dgm:spPr/>
    </dgm:pt>
    <dgm:pt modelId="{795CEB53-0B69-49B1-A126-FEE5078798D4}" type="pres">
      <dgm:prSet presAssocID="{40118641-EB95-44B9-906E-9B9306AA854F}" presName="child2Text" presStyleLbl="bgAcc1" presStyleIdx="1" presStyleCnt="4">
        <dgm:presLayoutVars>
          <dgm:bulletEnabled val="1"/>
        </dgm:presLayoutVars>
      </dgm:prSet>
      <dgm:spPr/>
    </dgm:pt>
    <dgm:pt modelId="{93F8D373-D039-46D7-A701-84DC674FCA94}" type="pres">
      <dgm:prSet presAssocID="{40118641-EB95-44B9-906E-9B9306AA854F}" presName="child3group" presStyleCnt="0"/>
      <dgm:spPr/>
    </dgm:pt>
    <dgm:pt modelId="{1E59E6D3-C719-4A70-A018-B7EA57C3D142}" type="pres">
      <dgm:prSet presAssocID="{40118641-EB95-44B9-906E-9B9306AA854F}" presName="child3" presStyleLbl="bgAcc1" presStyleIdx="2" presStyleCnt="4" custScaleX="217108" custLinFactNeighborX="78700" custLinFactNeighborY="-1564"/>
      <dgm:spPr/>
    </dgm:pt>
    <dgm:pt modelId="{AF1C7B9A-9F6B-468A-A288-DF7CC479EA7E}" type="pres">
      <dgm:prSet presAssocID="{40118641-EB95-44B9-906E-9B9306AA854F}" presName="child3Text" presStyleLbl="bgAcc1" presStyleIdx="2" presStyleCnt="4">
        <dgm:presLayoutVars>
          <dgm:bulletEnabled val="1"/>
        </dgm:presLayoutVars>
      </dgm:prSet>
      <dgm:spPr/>
    </dgm:pt>
    <dgm:pt modelId="{C504F1DA-A70A-40BB-8D73-660928EC9A79}" type="pres">
      <dgm:prSet presAssocID="{40118641-EB95-44B9-906E-9B9306AA854F}" presName="child4group" presStyleCnt="0"/>
      <dgm:spPr/>
    </dgm:pt>
    <dgm:pt modelId="{CB449E2B-36B7-4D76-9557-41F7FACF4126}" type="pres">
      <dgm:prSet presAssocID="{40118641-EB95-44B9-906E-9B9306AA854F}" presName="child4" presStyleLbl="bgAcc1" presStyleIdx="3" presStyleCnt="4" custScaleX="208366" custLinFactNeighborX="-27610" custLinFactNeighborY="-1962"/>
      <dgm:spPr/>
    </dgm:pt>
    <dgm:pt modelId="{00450207-446F-4233-A13E-2D2E9B9A51BA}" type="pres">
      <dgm:prSet presAssocID="{40118641-EB95-44B9-906E-9B9306AA854F}" presName="child4Text" presStyleLbl="bgAcc1" presStyleIdx="3" presStyleCnt="4">
        <dgm:presLayoutVars>
          <dgm:bulletEnabled val="1"/>
        </dgm:presLayoutVars>
      </dgm:prSet>
      <dgm:spPr/>
    </dgm:pt>
    <dgm:pt modelId="{66178A1B-B4E6-4F24-A2F0-73FC8DA3CA14}" type="pres">
      <dgm:prSet presAssocID="{40118641-EB95-44B9-906E-9B9306AA854F}" presName="childPlaceholder" presStyleCnt="0"/>
      <dgm:spPr/>
    </dgm:pt>
    <dgm:pt modelId="{6FFB2136-AEEF-4C81-9121-9DC03C87CF44}" type="pres">
      <dgm:prSet presAssocID="{40118641-EB95-44B9-906E-9B9306AA854F}" presName="circle" presStyleCnt="0"/>
      <dgm:spPr/>
    </dgm:pt>
    <dgm:pt modelId="{9C1A5A66-90BD-474C-9D5F-D0E097B5E287}" type="pres">
      <dgm:prSet presAssocID="{40118641-EB95-44B9-906E-9B9306AA854F}" presName="quadrant1" presStyleLbl="node1" presStyleIdx="0" presStyleCnt="4">
        <dgm:presLayoutVars>
          <dgm:chMax val="1"/>
          <dgm:bulletEnabled val="1"/>
        </dgm:presLayoutVars>
      </dgm:prSet>
      <dgm:spPr/>
    </dgm:pt>
    <dgm:pt modelId="{744CAF1E-2C35-453C-840B-38111FE65877}" type="pres">
      <dgm:prSet presAssocID="{40118641-EB95-44B9-906E-9B9306AA854F}" presName="quadrant2" presStyleLbl="node1" presStyleIdx="1" presStyleCnt="4">
        <dgm:presLayoutVars>
          <dgm:chMax val="1"/>
          <dgm:bulletEnabled val="1"/>
        </dgm:presLayoutVars>
      </dgm:prSet>
      <dgm:spPr/>
    </dgm:pt>
    <dgm:pt modelId="{90CB1B1A-093E-41C1-9F73-C70DD3EAD153}" type="pres">
      <dgm:prSet presAssocID="{40118641-EB95-44B9-906E-9B9306AA854F}" presName="quadrant3" presStyleLbl="node1" presStyleIdx="2" presStyleCnt="4">
        <dgm:presLayoutVars>
          <dgm:chMax val="1"/>
          <dgm:bulletEnabled val="1"/>
        </dgm:presLayoutVars>
      </dgm:prSet>
      <dgm:spPr/>
    </dgm:pt>
    <dgm:pt modelId="{73FFF3A2-930E-404D-8904-93BABA154DCB}" type="pres">
      <dgm:prSet presAssocID="{40118641-EB95-44B9-906E-9B9306AA854F}" presName="quadrant4" presStyleLbl="node1" presStyleIdx="3" presStyleCnt="4">
        <dgm:presLayoutVars>
          <dgm:chMax val="1"/>
          <dgm:bulletEnabled val="1"/>
        </dgm:presLayoutVars>
      </dgm:prSet>
      <dgm:spPr/>
    </dgm:pt>
    <dgm:pt modelId="{97D94067-9520-4391-ABE9-2DDB811B02E3}" type="pres">
      <dgm:prSet presAssocID="{40118641-EB95-44B9-906E-9B9306AA854F}" presName="quadrantPlaceholder" presStyleCnt="0"/>
      <dgm:spPr/>
    </dgm:pt>
    <dgm:pt modelId="{0CD62259-D788-4380-9C41-AD685B0DE5F1}" type="pres">
      <dgm:prSet presAssocID="{40118641-EB95-44B9-906E-9B9306AA854F}" presName="center1" presStyleLbl="fgShp" presStyleIdx="0" presStyleCnt="2"/>
      <dgm:spPr/>
    </dgm:pt>
    <dgm:pt modelId="{A5A59916-8D1A-4D5C-B84E-9D79EB0C2CB1}" type="pres">
      <dgm:prSet presAssocID="{40118641-EB95-44B9-906E-9B9306AA854F}" presName="center2" presStyleLbl="fgShp" presStyleIdx="1" presStyleCnt="2"/>
      <dgm:spPr/>
    </dgm:pt>
  </dgm:ptLst>
  <dgm:cxnLst>
    <dgm:cxn modelId="{DD8C520B-1D3C-436B-A300-5DC46B4958B3}" type="presOf" srcId="{C6A5F473-8660-45FE-8BF8-7949D8EF5820}" destId="{90CB1B1A-093E-41C1-9F73-C70DD3EAD153}" srcOrd="0" destOrd="0" presId="urn:microsoft.com/office/officeart/2005/8/layout/cycle4"/>
    <dgm:cxn modelId="{EB9C5F0F-6291-4CC4-B4EE-D3903A4E0864}" srcId="{AC26DF69-A796-4F75-9595-A81EA8329FD6}" destId="{06C1338C-43A0-409F-9051-459415DB5FDA}" srcOrd="2" destOrd="0" parTransId="{9FBF3302-D5A8-4232-9EF4-9F90292FCFDF}" sibTransId="{7347AD24-9175-4ED6-B900-388A50604725}"/>
    <dgm:cxn modelId="{91BA7A0F-6A91-4BF9-8480-93838C3E17C2}" type="presOf" srcId="{40118641-EB95-44B9-906E-9B9306AA854F}" destId="{183FD751-F9B2-4BEA-BF63-D3F7D831A419}" srcOrd="0" destOrd="0" presId="urn:microsoft.com/office/officeart/2005/8/layout/cycle4"/>
    <dgm:cxn modelId="{B53DDB1B-1BE1-4295-9387-8B687D3C28A6}" srcId="{EF0A2A6B-C46D-4125-86F0-172A08E6BB19}" destId="{ECBA65C3-D916-4738-B64B-342A2AD2D84E}" srcOrd="1" destOrd="0" parTransId="{E4667C6D-49E3-4CE9-8ACB-A7717C25A42A}" sibTransId="{934D5C3B-301D-4418-9002-C148469DA1DE}"/>
    <dgm:cxn modelId="{26BEBB20-C90C-4DFC-A82E-1BC276776245}" srcId="{C6A5F473-8660-45FE-8BF8-7949D8EF5820}" destId="{B15F12BA-25CE-46D4-98C1-F46C2CC930BE}" srcOrd="0" destOrd="0" parTransId="{D3EFA63C-FCBB-4559-8558-AA46469F059A}" sibTransId="{282AD2BD-F2EE-4259-BBA1-FE85CAAED14E}"/>
    <dgm:cxn modelId="{EC379628-84FA-48E2-A661-0726F405FE57}" srcId="{40118641-EB95-44B9-906E-9B9306AA854F}" destId="{AC26DF69-A796-4F75-9595-A81EA8329FD6}" srcOrd="1" destOrd="0" parTransId="{E2434375-00B8-4486-A2FB-45AB5BD12455}" sibTransId="{5D9AE2B9-5AED-46DD-8190-4A40068C4235}"/>
    <dgm:cxn modelId="{6604962E-0BD3-4193-AEC2-D23535175116}" type="presOf" srcId="{8F33EBCC-290A-43BB-9E3A-B4E009B47FF4}" destId="{795CEB53-0B69-49B1-A126-FEE5078798D4}" srcOrd="1" destOrd="1" presId="urn:microsoft.com/office/officeart/2005/8/layout/cycle4"/>
    <dgm:cxn modelId="{C7730434-2CB0-4F30-B161-572584E2C552}" type="presOf" srcId="{AC26DF69-A796-4F75-9595-A81EA8329FD6}" destId="{744CAF1E-2C35-453C-840B-38111FE65877}" srcOrd="0" destOrd="0" presId="urn:microsoft.com/office/officeart/2005/8/layout/cycle4"/>
    <dgm:cxn modelId="{983A1438-1A3D-47D1-9196-11144C406F5B}" srcId="{EF0A2A6B-C46D-4125-86F0-172A08E6BB19}" destId="{9B0588EC-D018-4520-A7C5-763EE082F14A}" srcOrd="0" destOrd="0" parTransId="{A76158BA-4486-4D0A-97AC-BCB50F5FAF7D}" sibTransId="{BEFCEC89-8224-4840-9DE5-B652DFC76A73}"/>
    <dgm:cxn modelId="{FDD88E3C-08D4-4E98-8EAC-6FBDE92CA91B}" type="presOf" srcId="{B0006769-6728-4EC3-B367-9716EB615906}" destId="{CB449E2B-36B7-4D76-9557-41F7FACF4126}" srcOrd="0" destOrd="1" presId="urn:microsoft.com/office/officeart/2005/8/layout/cycle4"/>
    <dgm:cxn modelId="{2E98BE3C-2203-42C0-B646-9F347A23ACAA}" type="presOf" srcId="{B15F12BA-25CE-46D4-98C1-F46C2CC930BE}" destId="{AF1C7B9A-9F6B-468A-A288-DF7CC479EA7E}" srcOrd="1" destOrd="0" presId="urn:microsoft.com/office/officeart/2005/8/layout/cycle4"/>
    <dgm:cxn modelId="{2E2EF840-CAA6-44A4-8832-F84D41C2C9F3}" srcId="{C6A5F473-8660-45FE-8BF8-7949D8EF5820}" destId="{7829D8C2-8089-4C10-933D-4379745E747B}" srcOrd="1" destOrd="0" parTransId="{4C07C993-B7FD-4CEA-904C-581A767A12EF}" sibTransId="{2C30CB4D-3CF0-4F78-9391-C7BBCA52025A}"/>
    <dgm:cxn modelId="{B859EB5E-7A20-4B4F-B66F-FFE719EF1B05}" srcId="{F342D4B3-2619-4BF3-8AA3-E4BFD5562FA2}" destId="{B0006769-6728-4EC3-B367-9716EB615906}" srcOrd="1" destOrd="0" parTransId="{BE9E7F02-0918-4B32-BFE0-11033A43718C}" sibTransId="{5F975E22-7486-4C58-A5C8-D7C544839938}"/>
    <dgm:cxn modelId="{6FA94D41-1A27-4728-8F8C-9E23B2F20FD1}" type="presOf" srcId="{7829D8C2-8089-4C10-933D-4379745E747B}" destId="{1E59E6D3-C719-4A70-A018-B7EA57C3D142}" srcOrd="0" destOrd="1" presId="urn:microsoft.com/office/officeart/2005/8/layout/cycle4"/>
    <dgm:cxn modelId="{AF003655-6287-4A31-A0A8-1560092AAA03}" type="presOf" srcId="{2787D72A-D04F-4197-BC5E-BE865F7E4143}" destId="{795CEB53-0B69-49B1-A126-FEE5078798D4}" srcOrd="1" destOrd="0" presId="urn:microsoft.com/office/officeart/2005/8/layout/cycle4"/>
    <dgm:cxn modelId="{5F5A7275-E652-4303-821B-C586E308234D}" srcId="{F342D4B3-2619-4BF3-8AA3-E4BFD5562FA2}" destId="{6E17D7CE-8CAA-4C25-AC67-9B36BE8BE4C9}" srcOrd="0" destOrd="0" parTransId="{5B16BB7E-9323-40BA-AFB5-E442BFDCB90E}" sibTransId="{80529992-8B2B-42BB-BFE7-6E495239EC9D}"/>
    <dgm:cxn modelId="{59CE1359-0CB3-4AB4-B605-1DA8E4F8C96D}" srcId="{40118641-EB95-44B9-906E-9B9306AA854F}" destId="{C6A5F473-8660-45FE-8BF8-7949D8EF5820}" srcOrd="2" destOrd="0" parTransId="{E1334A2F-5219-4309-960C-8EE49B75C65D}" sibTransId="{40AE9C5C-0DE4-4C04-B073-55FC8465F9EB}"/>
    <dgm:cxn modelId="{4A8A9C81-85F0-4D31-A48B-47DEBFD31A71}" type="presOf" srcId="{2787D72A-D04F-4197-BC5E-BE865F7E4143}" destId="{AF53DFD6-A9AA-4D68-8D3B-8F7EFBF6280B}" srcOrd="0" destOrd="0" presId="urn:microsoft.com/office/officeart/2005/8/layout/cycle4"/>
    <dgm:cxn modelId="{F4F2C488-5535-4118-A601-C5718581A0D8}" type="presOf" srcId="{7829D8C2-8089-4C10-933D-4379745E747B}" destId="{AF1C7B9A-9F6B-468A-A288-DF7CC479EA7E}" srcOrd="1" destOrd="1" presId="urn:microsoft.com/office/officeart/2005/8/layout/cycle4"/>
    <dgm:cxn modelId="{AED0B18E-5547-4C8C-A958-96CDFEAF63BF}" type="presOf" srcId="{B0006769-6728-4EC3-B367-9716EB615906}" destId="{00450207-446F-4233-A13E-2D2E9B9A51BA}" srcOrd="1" destOrd="1" presId="urn:microsoft.com/office/officeart/2005/8/layout/cycle4"/>
    <dgm:cxn modelId="{5CE1A293-2315-43C8-9CFF-C9383843B4E3}" type="presOf" srcId="{6E17D7CE-8CAA-4C25-AC67-9B36BE8BE4C9}" destId="{CB449E2B-36B7-4D76-9557-41F7FACF4126}" srcOrd="0" destOrd="0" presId="urn:microsoft.com/office/officeart/2005/8/layout/cycle4"/>
    <dgm:cxn modelId="{11A21899-97BD-4C3F-956F-5C5AF325EC8B}" type="presOf" srcId="{F342D4B3-2619-4BF3-8AA3-E4BFD5562FA2}" destId="{73FFF3A2-930E-404D-8904-93BABA154DCB}" srcOrd="0" destOrd="0" presId="urn:microsoft.com/office/officeart/2005/8/layout/cycle4"/>
    <dgm:cxn modelId="{99A1749A-C2B2-46A0-8DD2-13727512BDFF}" srcId="{AC26DF69-A796-4F75-9595-A81EA8329FD6}" destId="{2787D72A-D04F-4197-BC5E-BE865F7E4143}" srcOrd="0" destOrd="0" parTransId="{1E2D3F3D-D9F3-45E2-95E0-E05B9F054263}" sibTransId="{CFEEE3FE-517D-44F0-804A-7CB4478F858E}"/>
    <dgm:cxn modelId="{725A22A9-52FC-4BC8-9195-42003D3C9D2E}" type="presOf" srcId="{ECBA65C3-D916-4738-B64B-342A2AD2D84E}" destId="{D9672FDA-422D-477E-995F-E839B0F201C1}" srcOrd="1" destOrd="1" presId="urn:microsoft.com/office/officeart/2005/8/layout/cycle4"/>
    <dgm:cxn modelId="{6B52C7B6-12AA-4F42-8238-DC1DDE26A84B}" srcId="{40118641-EB95-44B9-906E-9B9306AA854F}" destId="{F342D4B3-2619-4BF3-8AA3-E4BFD5562FA2}" srcOrd="3" destOrd="0" parTransId="{6CDEB2C4-705B-4B33-AB40-645B0897F8E6}" sibTransId="{A49B5372-F42D-422D-9A98-1D50452A8D63}"/>
    <dgm:cxn modelId="{4C9B61BC-9E46-4493-B131-B89A55674E64}" type="presOf" srcId="{06C1338C-43A0-409F-9051-459415DB5FDA}" destId="{795CEB53-0B69-49B1-A126-FEE5078798D4}" srcOrd="1" destOrd="2" presId="urn:microsoft.com/office/officeart/2005/8/layout/cycle4"/>
    <dgm:cxn modelId="{7DDFA6C1-CD18-4B93-9ABE-E906E5685C0A}" srcId="{40118641-EB95-44B9-906E-9B9306AA854F}" destId="{EF0A2A6B-C46D-4125-86F0-172A08E6BB19}" srcOrd="0" destOrd="0" parTransId="{F65F6C05-AFCA-4E1C-B106-4B19DDA4C714}" sibTransId="{95003CB7-45A1-4418-B078-FCF7CD56D88B}"/>
    <dgm:cxn modelId="{69BA1BC3-DCBA-45F6-9883-84D4C7ECAF1F}" type="presOf" srcId="{E8DCF919-FC45-49BB-9C72-5FEA35A15A3F}" destId="{1E59E6D3-C719-4A70-A018-B7EA57C3D142}" srcOrd="0" destOrd="2" presId="urn:microsoft.com/office/officeart/2005/8/layout/cycle4"/>
    <dgm:cxn modelId="{7BAE7EC3-CC70-406C-B145-DC81E6BC683F}" type="presOf" srcId="{06C1338C-43A0-409F-9051-459415DB5FDA}" destId="{AF53DFD6-A9AA-4D68-8D3B-8F7EFBF6280B}" srcOrd="0" destOrd="2" presId="urn:microsoft.com/office/officeart/2005/8/layout/cycle4"/>
    <dgm:cxn modelId="{A8DB7FC3-8ACC-4BE5-8DEF-7C57748932F3}" type="presOf" srcId="{ECBA65C3-D916-4738-B64B-342A2AD2D84E}" destId="{30F1F773-57AE-4160-8911-19838E7AD8AB}" srcOrd="0" destOrd="1" presId="urn:microsoft.com/office/officeart/2005/8/layout/cycle4"/>
    <dgm:cxn modelId="{A93E9FCA-ECD3-453F-BE46-EB2B97F3EC7F}" type="presOf" srcId="{6E17D7CE-8CAA-4C25-AC67-9B36BE8BE4C9}" destId="{00450207-446F-4233-A13E-2D2E9B9A51BA}" srcOrd="1" destOrd="0" presId="urn:microsoft.com/office/officeart/2005/8/layout/cycle4"/>
    <dgm:cxn modelId="{B8C8DFCF-1794-4349-B2AB-FC13A752ECD0}" type="presOf" srcId="{9B0588EC-D018-4520-A7C5-763EE082F14A}" destId="{30F1F773-57AE-4160-8911-19838E7AD8AB}" srcOrd="0" destOrd="0" presId="urn:microsoft.com/office/officeart/2005/8/layout/cycle4"/>
    <dgm:cxn modelId="{11D44CDA-A735-4206-973C-DAD242BCCC96}" type="presOf" srcId="{B15F12BA-25CE-46D4-98C1-F46C2CC930BE}" destId="{1E59E6D3-C719-4A70-A018-B7EA57C3D142}" srcOrd="0" destOrd="0" presId="urn:microsoft.com/office/officeart/2005/8/layout/cycle4"/>
    <dgm:cxn modelId="{11B53CE1-1EC2-48DD-9828-8FAD21987B53}" type="presOf" srcId="{E8DCF919-FC45-49BB-9C72-5FEA35A15A3F}" destId="{AF1C7B9A-9F6B-468A-A288-DF7CC479EA7E}" srcOrd="1" destOrd="2" presId="urn:microsoft.com/office/officeart/2005/8/layout/cycle4"/>
    <dgm:cxn modelId="{2D7AC9E5-74A0-4FCE-AEFE-DFD443D6F0A4}" type="presOf" srcId="{8F33EBCC-290A-43BB-9E3A-B4E009B47FF4}" destId="{AF53DFD6-A9AA-4D68-8D3B-8F7EFBF6280B}" srcOrd="0" destOrd="1" presId="urn:microsoft.com/office/officeart/2005/8/layout/cycle4"/>
    <dgm:cxn modelId="{5E13C5EE-8989-44D8-8F87-ED18AA4855E1}" type="presOf" srcId="{EF0A2A6B-C46D-4125-86F0-172A08E6BB19}" destId="{9C1A5A66-90BD-474C-9D5F-D0E097B5E287}" srcOrd="0" destOrd="0" presId="urn:microsoft.com/office/officeart/2005/8/layout/cycle4"/>
    <dgm:cxn modelId="{8061D6F0-7BF8-4B5E-9B4F-D7A4BC3BE25D}" srcId="{AC26DF69-A796-4F75-9595-A81EA8329FD6}" destId="{8F33EBCC-290A-43BB-9E3A-B4E009B47FF4}" srcOrd="1" destOrd="0" parTransId="{A5D119B9-A010-48FB-9D2A-887167C46CEF}" sibTransId="{6B0049C0-F1CC-4D7F-B2B5-B00FA5DD55F9}"/>
    <dgm:cxn modelId="{7B8977FA-4315-456C-ADA6-7CF8D06F7B3C}" type="presOf" srcId="{9B0588EC-D018-4520-A7C5-763EE082F14A}" destId="{D9672FDA-422D-477E-995F-E839B0F201C1}" srcOrd="1" destOrd="0" presId="urn:microsoft.com/office/officeart/2005/8/layout/cycle4"/>
    <dgm:cxn modelId="{2CE407FB-D6AD-46E8-9AFB-0B5CE04021C6}" srcId="{C6A5F473-8660-45FE-8BF8-7949D8EF5820}" destId="{E8DCF919-FC45-49BB-9C72-5FEA35A15A3F}" srcOrd="2" destOrd="0" parTransId="{305A1741-8E06-4E86-A12B-E269C669823F}" sibTransId="{CB786437-F3AF-4C9B-940A-315D40142A08}"/>
    <dgm:cxn modelId="{726381EA-A1AA-4024-B29F-7F6DA728F655}" type="presParOf" srcId="{183FD751-F9B2-4BEA-BF63-D3F7D831A419}" destId="{28FDDEA5-4DA3-4394-B65A-B5F126551062}" srcOrd="0" destOrd="0" presId="urn:microsoft.com/office/officeart/2005/8/layout/cycle4"/>
    <dgm:cxn modelId="{4A9BE8E0-34A0-4F16-B5EF-336BFE7283FF}" type="presParOf" srcId="{28FDDEA5-4DA3-4394-B65A-B5F126551062}" destId="{103A6B16-AD36-4673-A258-FE07C491B8A5}" srcOrd="0" destOrd="0" presId="urn:microsoft.com/office/officeart/2005/8/layout/cycle4"/>
    <dgm:cxn modelId="{D2032746-5320-464D-A3B3-B16DA247381C}" type="presParOf" srcId="{103A6B16-AD36-4673-A258-FE07C491B8A5}" destId="{30F1F773-57AE-4160-8911-19838E7AD8AB}" srcOrd="0" destOrd="0" presId="urn:microsoft.com/office/officeart/2005/8/layout/cycle4"/>
    <dgm:cxn modelId="{0E40567B-DC3B-4A7A-B81C-FAB4D833397D}" type="presParOf" srcId="{103A6B16-AD36-4673-A258-FE07C491B8A5}" destId="{D9672FDA-422D-477E-995F-E839B0F201C1}" srcOrd="1" destOrd="0" presId="urn:microsoft.com/office/officeart/2005/8/layout/cycle4"/>
    <dgm:cxn modelId="{CBFF9F98-0CD5-4E46-84F7-0ADBD04B5809}" type="presParOf" srcId="{28FDDEA5-4DA3-4394-B65A-B5F126551062}" destId="{2F60FBB3-2890-42AB-8016-FD8E278A5B6B}" srcOrd="1" destOrd="0" presId="urn:microsoft.com/office/officeart/2005/8/layout/cycle4"/>
    <dgm:cxn modelId="{25343AF0-5C8B-4A9F-A50D-20D98D383614}" type="presParOf" srcId="{2F60FBB3-2890-42AB-8016-FD8E278A5B6B}" destId="{AF53DFD6-A9AA-4D68-8D3B-8F7EFBF6280B}" srcOrd="0" destOrd="0" presId="urn:microsoft.com/office/officeart/2005/8/layout/cycle4"/>
    <dgm:cxn modelId="{2036D546-C70B-4A35-B4CF-AFA1889406A3}" type="presParOf" srcId="{2F60FBB3-2890-42AB-8016-FD8E278A5B6B}" destId="{795CEB53-0B69-49B1-A126-FEE5078798D4}" srcOrd="1" destOrd="0" presId="urn:microsoft.com/office/officeart/2005/8/layout/cycle4"/>
    <dgm:cxn modelId="{6106928F-B4E0-486B-BE3F-82EA2D518B19}" type="presParOf" srcId="{28FDDEA5-4DA3-4394-B65A-B5F126551062}" destId="{93F8D373-D039-46D7-A701-84DC674FCA94}" srcOrd="2" destOrd="0" presId="urn:microsoft.com/office/officeart/2005/8/layout/cycle4"/>
    <dgm:cxn modelId="{31B20CDC-313C-41DE-B0F1-EAB91E50B589}" type="presParOf" srcId="{93F8D373-D039-46D7-A701-84DC674FCA94}" destId="{1E59E6D3-C719-4A70-A018-B7EA57C3D142}" srcOrd="0" destOrd="0" presId="urn:microsoft.com/office/officeart/2005/8/layout/cycle4"/>
    <dgm:cxn modelId="{7B6AD55A-7D76-4B6B-8936-C31EB619B2FE}" type="presParOf" srcId="{93F8D373-D039-46D7-A701-84DC674FCA94}" destId="{AF1C7B9A-9F6B-468A-A288-DF7CC479EA7E}" srcOrd="1" destOrd="0" presId="urn:microsoft.com/office/officeart/2005/8/layout/cycle4"/>
    <dgm:cxn modelId="{58BF1D1C-8C17-4CF3-81CB-F5DF468E73F9}" type="presParOf" srcId="{28FDDEA5-4DA3-4394-B65A-B5F126551062}" destId="{C504F1DA-A70A-40BB-8D73-660928EC9A79}" srcOrd="3" destOrd="0" presId="urn:microsoft.com/office/officeart/2005/8/layout/cycle4"/>
    <dgm:cxn modelId="{82FC7D28-99BA-4481-AF59-2D72862E70BD}" type="presParOf" srcId="{C504F1DA-A70A-40BB-8D73-660928EC9A79}" destId="{CB449E2B-36B7-4D76-9557-41F7FACF4126}" srcOrd="0" destOrd="0" presId="urn:microsoft.com/office/officeart/2005/8/layout/cycle4"/>
    <dgm:cxn modelId="{EA5A5F1A-0F46-4D66-B677-14BC88479508}" type="presParOf" srcId="{C504F1DA-A70A-40BB-8D73-660928EC9A79}" destId="{00450207-446F-4233-A13E-2D2E9B9A51BA}" srcOrd="1" destOrd="0" presId="urn:microsoft.com/office/officeart/2005/8/layout/cycle4"/>
    <dgm:cxn modelId="{DDCBE92D-5F0C-4DA4-9E0C-9E21543AFBC6}" type="presParOf" srcId="{28FDDEA5-4DA3-4394-B65A-B5F126551062}" destId="{66178A1B-B4E6-4F24-A2F0-73FC8DA3CA14}" srcOrd="4" destOrd="0" presId="urn:microsoft.com/office/officeart/2005/8/layout/cycle4"/>
    <dgm:cxn modelId="{124F5177-9127-41FB-A51E-20A2A5144647}" type="presParOf" srcId="{183FD751-F9B2-4BEA-BF63-D3F7D831A419}" destId="{6FFB2136-AEEF-4C81-9121-9DC03C87CF44}" srcOrd="1" destOrd="0" presId="urn:microsoft.com/office/officeart/2005/8/layout/cycle4"/>
    <dgm:cxn modelId="{6885C8B3-0D06-4C26-83E3-7513041199CD}" type="presParOf" srcId="{6FFB2136-AEEF-4C81-9121-9DC03C87CF44}" destId="{9C1A5A66-90BD-474C-9D5F-D0E097B5E287}" srcOrd="0" destOrd="0" presId="urn:microsoft.com/office/officeart/2005/8/layout/cycle4"/>
    <dgm:cxn modelId="{66018A36-311D-4C4C-A317-DD960FA2C876}" type="presParOf" srcId="{6FFB2136-AEEF-4C81-9121-9DC03C87CF44}" destId="{744CAF1E-2C35-453C-840B-38111FE65877}" srcOrd="1" destOrd="0" presId="urn:microsoft.com/office/officeart/2005/8/layout/cycle4"/>
    <dgm:cxn modelId="{1CE5E403-8A54-4AB9-B570-E1218BB74145}" type="presParOf" srcId="{6FFB2136-AEEF-4C81-9121-9DC03C87CF44}" destId="{90CB1B1A-093E-41C1-9F73-C70DD3EAD153}" srcOrd="2" destOrd="0" presId="urn:microsoft.com/office/officeart/2005/8/layout/cycle4"/>
    <dgm:cxn modelId="{6FB879A2-AA49-47C2-9ECF-57824480F3A4}" type="presParOf" srcId="{6FFB2136-AEEF-4C81-9121-9DC03C87CF44}" destId="{73FFF3A2-930E-404D-8904-93BABA154DCB}" srcOrd="3" destOrd="0" presId="urn:microsoft.com/office/officeart/2005/8/layout/cycle4"/>
    <dgm:cxn modelId="{29C99E24-2195-4320-825D-43C2092566D7}" type="presParOf" srcId="{6FFB2136-AEEF-4C81-9121-9DC03C87CF44}" destId="{97D94067-9520-4391-ABE9-2DDB811B02E3}" srcOrd="4" destOrd="0" presId="urn:microsoft.com/office/officeart/2005/8/layout/cycle4"/>
    <dgm:cxn modelId="{28B8D30D-7070-42DD-845B-94F9C143FA4B}" type="presParOf" srcId="{183FD751-F9B2-4BEA-BF63-D3F7D831A419}" destId="{0CD62259-D788-4380-9C41-AD685B0DE5F1}" srcOrd="2" destOrd="0" presId="urn:microsoft.com/office/officeart/2005/8/layout/cycle4"/>
    <dgm:cxn modelId="{4AC1A174-9278-423B-815E-2F41DBAAAAF9}" type="presParOf" srcId="{183FD751-F9B2-4BEA-BF63-D3F7D831A419}" destId="{A5A59916-8D1A-4D5C-B84E-9D79EB0C2CB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81459A6-1072-48C2-B5B2-D3C5FDAE2F2A}"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FBA34D2C-95AC-4FFA-9F9F-4A35B45F00E1}">
      <dgm:prSet/>
      <dgm:spPr/>
      <dgm:t>
        <a:bodyPr/>
        <a:lstStyle/>
        <a:p>
          <a:pPr>
            <a:lnSpc>
              <a:spcPct val="100000"/>
            </a:lnSpc>
            <a:defRPr cap="all"/>
          </a:pPr>
          <a:r>
            <a:rPr lang="en-US" dirty="0"/>
            <a:t>Correct Mistakes</a:t>
          </a:r>
        </a:p>
      </dgm:t>
    </dgm:pt>
    <dgm:pt modelId="{55028525-643A-46EA-A0DF-898D9BB46602}" type="parTrans" cxnId="{FBDCEFA3-D4FD-425D-9E04-A5ADC66AACFB}">
      <dgm:prSet/>
      <dgm:spPr/>
      <dgm:t>
        <a:bodyPr/>
        <a:lstStyle/>
        <a:p>
          <a:endParaRPr lang="en-US"/>
        </a:p>
      </dgm:t>
    </dgm:pt>
    <dgm:pt modelId="{B3C29183-AE96-4FBA-B81D-3A832347A36E}" type="sibTrans" cxnId="{FBDCEFA3-D4FD-425D-9E04-A5ADC66AACFB}">
      <dgm:prSet/>
      <dgm:spPr/>
      <dgm:t>
        <a:bodyPr/>
        <a:lstStyle/>
        <a:p>
          <a:endParaRPr lang="en-US"/>
        </a:p>
      </dgm:t>
    </dgm:pt>
    <dgm:pt modelId="{2B5272C2-1236-47CD-AA11-0AE3A12AB7DC}" type="pres">
      <dgm:prSet presAssocID="{681459A6-1072-48C2-B5B2-D3C5FDAE2F2A}" presName="root" presStyleCnt="0">
        <dgm:presLayoutVars>
          <dgm:dir/>
          <dgm:resizeHandles val="exact"/>
        </dgm:presLayoutVars>
      </dgm:prSet>
      <dgm:spPr/>
    </dgm:pt>
    <dgm:pt modelId="{FF9D27B7-0A84-4BEE-852B-8F48228EAB46}" type="pres">
      <dgm:prSet presAssocID="{FBA34D2C-95AC-4FFA-9F9F-4A35B45F00E1}" presName="compNode" presStyleCnt="0"/>
      <dgm:spPr/>
    </dgm:pt>
    <dgm:pt modelId="{C0F350AB-C487-427A-B4B7-9FB99D802890}" type="pres">
      <dgm:prSet presAssocID="{FBA34D2C-95AC-4FFA-9F9F-4A35B45F00E1}" presName="iconBgRect" presStyleLbl="bgShp" presStyleIdx="0" presStyleCnt="1"/>
      <dgm:spPr>
        <a:prstGeom prst="round2DiagRect">
          <a:avLst>
            <a:gd name="adj1" fmla="val 29727"/>
            <a:gd name="adj2" fmla="val 0"/>
          </a:avLst>
        </a:prstGeom>
      </dgm:spPr>
    </dgm:pt>
    <dgm:pt modelId="{9D47743D-3237-46E8-997F-F31E293F8F16}" type="pres">
      <dgm:prSet presAssocID="{FBA34D2C-95AC-4FFA-9F9F-4A35B45F00E1}"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
        </a:ext>
      </dgm:extLst>
    </dgm:pt>
    <dgm:pt modelId="{4A0FAA03-4EB3-4D9A-9ACD-370C10EB2107}" type="pres">
      <dgm:prSet presAssocID="{FBA34D2C-95AC-4FFA-9F9F-4A35B45F00E1}" presName="spaceRect" presStyleCnt="0"/>
      <dgm:spPr/>
    </dgm:pt>
    <dgm:pt modelId="{1F3D0059-64D2-4EC6-9A6A-378F26C933AB}" type="pres">
      <dgm:prSet presAssocID="{FBA34D2C-95AC-4FFA-9F9F-4A35B45F00E1}" presName="textRect" presStyleLbl="revTx" presStyleIdx="0" presStyleCnt="1">
        <dgm:presLayoutVars>
          <dgm:chMax val="1"/>
          <dgm:chPref val="1"/>
        </dgm:presLayoutVars>
      </dgm:prSet>
      <dgm:spPr/>
    </dgm:pt>
  </dgm:ptLst>
  <dgm:cxnLst>
    <dgm:cxn modelId="{4E08251B-BEDE-453A-BE21-D5B85B74512B}" type="presOf" srcId="{681459A6-1072-48C2-B5B2-D3C5FDAE2F2A}" destId="{2B5272C2-1236-47CD-AA11-0AE3A12AB7DC}" srcOrd="0" destOrd="0" presId="urn:microsoft.com/office/officeart/2018/5/layout/IconLeafLabelList"/>
    <dgm:cxn modelId="{67776944-0DA5-46B4-A499-6A7CC363B2A9}" type="presOf" srcId="{FBA34D2C-95AC-4FFA-9F9F-4A35B45F00E1}" destId="{1F3D0059-64D2-4EC6-9A6A-378F26C933AB}" srcOrd="0" destOrd="0" presId="urn:microsoft.com/office/officeart/2018/5/layout/IconLeafLabelList"/>
    <dgm:cxn modelId="{FBDCEFA3-D4FD-425D-9E04-A5ADC66AACFB}" srcId="{681459A6-1072-48C2-B5B2-D3C5FDAE2F2A}" destId="{FBA34D2C-95AC-4FFA-9F9F-4A35B45F00E1}" srcOrd="0" destOrd="0" parTransId="{55028525-643A-46EA-A0DF-898D9BB46602}" sibTransId="{B3C29183-AE96-4FBA-B81D-3A832347A36E}"/>
    <dgm:cxn modelId="{34A9BD98-E403-4A86-9443-00B9F8D502C6}" type="presParOf" srcId="{2B5272C2-1236-47CD-AA11-0AE3A12AB7DC}" destId="{FF9D27B7-0A84-4BEE-852B-8F48228EAB46}" srcOrd="0" destOrd="0" presId="urn:microsoft.com/office/officeart/2018/5/layout/IconLeafLabelList"/>
    <dgm:cxn modelId="{90A0A0D5-31C8-4BF4-A7D1-85E86E8725CA}" type="presParOf" srcId="{FF9D27B7-0A84-4BEE-852B-8F48228EAB46}" destId="{C0F350AB-C487-427A-B4B7-9FB99D802890}" srcOrd="0" destOrd="0" presId="urn:microsoft.com/office/officeart/2018/5/layout/IconLeafLabelList"/>
    <dgm:cxn modelId="{878D5199-5FF6-4166-ADF7-7488122D605F}" type="presParOf" srcId="{FF9D27B7-0A84-4BEE-852B-8F48228EAB46}" destId="{9D47743D-3237-46E8-997F-F31E293F8F16}" srcOrd="1" destOrd="0" presId="urn:microsoft.com/office/officeart/2018/5/layout/IconLeafLabelList"/>
    <dgm:cxn modelId="{C0BD081A-00F4-4E48-9582-3A865AFC734F}" type="presParOf" srcId="{FF9D27B7-0A84-4BEE-852B-8F48228EAB46}" destId="{4A0FAA03-4EB3-4D9A-9ACD-370C10EB2107}" srcOrd="2" destOrd="0" presId="urn:microsoft.com/office/officeart/2018/5/layout/IconLeafLabelList"/>
    <dgm:cxn modelId="{9997948C-3AF4-4D07-84DD-5856FC80D6DE}" type="presParOf" srcId="{FF9D27B7-0A84-4BEE-852B-8F48228EAB46}" destId="{1F3D0059-64D2-4EC6-9A6A-378F26C933A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81459A6-1072-48C2-B5B2-D3C5FDAE2F2A}"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986BAB6B-FC43-401E-A97E-7A028F63145C}">
      <dgm:prSet/>
      <dgm:spPr/>
      <dgm:t>
        <a:bodyPr/>
        <a:lstStyle/>
        <a:p>
          <a:pPr>
            <a:lnSpc>
              <a:spcPct val="100000"/>
            </a:lnSpc>
            <a:defRPr cap="all"/>
          </a:pPr>
          <a:r>
            <a:rPr lang="en-US" dirty="0"/>
            <a:t>Teach a general principle</a:t>
          </a:r>
        </a:p>
      </dgm:t>
    </dgm:pt>
    <dgm:pt modelId="{597CB9F9-1109-494B-8396-AE8150C3BFC7}" type="parTrans" cxnId="{FCFB7C35-101D-48D4-B22E-D30690B7DF16}">
      <dgm:prSet/>
      <dgm:spPr/>
      <dgm:t>
        <a:bodyPr/>
        <a:lstStyle/>
        <a:p>
          <a:endParaRPr lang="en-US"/>
        </a:p>
      </dgm:t>
    </dgm:pt>
    <dgm:pt modelId="{F6F9D85E-21DD-48E7-BE7C-B6D6C2B637A2}" type="sibTrans" cxnId="{FCFB7C35-101D-48D4-B22E-D30690B7DF16}">
      <dgm:prSet/>
      <dgm:spPr/>
      <dgm:t>
        <a:bodyPr/>
        <a:lstStyle/>
        <a:p>
          <a:endParaRPr lang="en-US"/>
        </a:p>
      </dgm:t>
    </dgm:pt>
    <dgm:pt modelId="{2B5272C2-1236-47CD-AA11-0AE3A12AB7DC}" type="pres">
      <dgm:prSet presAssocID="{681459A6-1072-48C2-B5B2-D3C5FDAE2F2A}" presName="root" presStyleCnt="0">
        <dgm:presLayoutVars>
          <dgm:dir/>
          <dgm:resizeHandles val="exact"/>
        </dgm:presLayoutVars>
      </dgm:prSet>
      <dgm:spPr/>
    </dgm:pt>
    <dgm:pt modelId="{E962F56E-9177-4F9E-9D03-E026CD1EE308}" type="pres">
      <dgm:prSet presAssocID="{986BAB6B-FC43-401E-A97E-7A028F63145C}" presName="compNode" presStyleCnt="0"/>
      <dgm:spPr/>
    </dgm:pt>
    <dgm:pt modelId="{2DEA37C2-10EC-494F-9A58-09EFBC0BC1EB}" type="pres">
      <dgm:prSet presAssocID="{986BAB6B-FC43-401E-A97E-7A028F63145C}" presName="iconBgRect" presStyleLbl="bgShp" presStyleIdx="0" presStyleCnt="1"/>
      <dgm:spPr>
        <a:prstGeom prst="round2DiagRect">
          <a:avLst>
            <a:gd name="adj1" fmla="val 29727"/>
            <a:gd name="adj2" fmla="val 0"/>
          </a:avLst>
        </a:prstGeom>
      </dgm:spPr>
    </dgm:pt>
    <dgm:pt modelId="{42776A61-D1AF-444D-9453-9DCEC8D2D05E}" type="pres">
      <dgm:prSet presAssocID="{986BAB6B-FC43-401E-A97E-7A028F63145C}"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FFAE0BA9-36B9-4E8B-ABA7-C315305700F6}" type="pres">
      <dgm:prSet presAssocID="{986BAB6B-FC43-401E-A97E-7A028F63145C}" presName="spaceRect" presStyleCnt="0"/>
      <dgm:spPr/>
    </dgm:pt>
    <dgm:pt modelId="{B5155765-91B0-4744-A633-D53209336813}" type="pres">
      <dgm:prSet presAssocID="{986BAB6B-FC43-401E-A97E-7A028F63145C}" presName="textRect" presStyleLbl="revTx" presStyleIdx="0" presStyleCnt="1">
        <dgm:presLayoutVars>
          <dgm:chMax val="1"/>
          <dgm:chPref val="1"/>
        </dgm:presLayoutVars>
      </dgm:prSet>
      <dgm:spPr/>
    </dgm:pt>
  </dgm:ptLst>
  <dgm:cxnLst>
    <dgm:cxn modelId="{4E08251B-BEDE-453A-BE21-D5B85B74512B}" type="presOf" srcId="{681459A6-1072-48C2-B5B2-D3C5FDAE2F2A}" destId="{2B5272C2-1236-47CD-AA11-0AE3A12AB7DC}" srcOrd="0" destOrd="0" presId="urn:microsoft.com/office/officeart/2018/5/layout/IconLeafLabelList"/>
    <dgm:cxn modelId="{FCFB7C35-101D-48D4-B22E-D30690B7DF16}" srcId="{681459A6-1072-48C2-B5B2-D3C5FDAE2F2A}" destId="{986BAB6B-FC43-401E-A97E-7A028F63145C}" srcOrd="0" destOrd="0" parTransId="{597CB9F9-1109-494B-8396-AE8150C3BFC7}" sibTransId="{F6F9D85E-21DD-48E7-BE7C-B6D6C2B637A2}"/>
    <dgm:cxn modelId="{6902CD53-D68B-47B2-9D5E-EE983962E515}" type="presOf" srcId="{986BAB6B-FC43-401E-A97E-7A028F63145C}" destId="{B5155765-91B0-4744-A633-D53209336813}" srcOrd="0" destOrd="0" presId="urn:microsoft.com/office/officeart/2018/5/layout/IconLeafLabelList"/>
    <dgm:cxn modelId="{36D00D9D-8923-4AB6-ABBA-44301E1E8220}" type="presParOf" srcId="{2B5272C2-1236-47CD-AA11-0AE3A12AB7DC}" destId="{E962F56E-9177-4F9E-9D03-E026CD1EE308}" srcOrd="0" destOrd="0" presId="urn:microsoft.com/office/officeart/2018/5/layout/IconLeafLabelList"/>
    <dgm:cxn modelId="{E324FCF8-2EF3-449B-AB97-820158DA7D1D}" type="presParOf" srcId="{E962F56E-9177-4F9E-9D03-E026CD1EE308}" destId="{2DEA37C2-10EC-494F-9A58-09EFBC0BC1EB}" srcOrd="0" destOrd="0" presId="urn:microsoft.com/office/officeart/2018/5/layout/IconLeafLabelList"/>
    <dgm:cxn modelId="{94623ED9-6EBE-49B9-AE32-0B399E0851B3}" type="presParOf" srcId="{E962F56E-9177-4F9E-9D03-E026CD1EE308}" destId="{42776A61-D1AF-444D-9453-9DCEC8D2D05E}" srcOrd="1" destOrd="0" presId="urn:microsoft.com/office/officeart/2018/5/layout/IconLeafLabelList"/>
    <dgm:cxn modelId="{D936B1D4-42CD-4B40-BA34-3574F3BFFC1B}" type="presParOf" srcId="{E962F56E-9177-4F9E-9D03-E026CD1EE308}" destId="{FFAE0BA9-36B9-4E8B-ABA7-C315305700F6}" srcOrd="2" destOrd="0" presId="urn:microsoft.com/office/officeart/2018/5/layout/IconLeafLabelList"/>
    <dgm:cxn modelId="{F1702B65-322B-4796-8E86-3B47DA1509C5}" type="presParOf" srcId="{E962F56E-9177-4F9E-9D03-E026CD1EE308}" destId="{B5155765-91B0-4744-A633-D53209336813}"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914AA79-54A0-4894-AD94-CE4AF7F86638}"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5A440601-834F-481D-84DD-CD152FC6C305}">
      <dgm:prSet/>
      <dgm:spPr/>
      <dgm:t>
        <a:bodyPr/>
        <a:lstStyle/>
        <a:p>
          <a:r>
            <a:rPr lang="en-US" dirty="0"/>
            <a:t>Remember White Supremacy norms are ubiquitous in clinical and educational spaces</a:t>
          </a:r>
        </a:p>
      </dgm:t>
    </dgm:pt>
    <dgm:pt modelId="{A9C4DA0E-F43D-4936-A160-7CF0DC02BBB3}" type="parTrans" cxnId="{8702C0D1-5786-4323-AA73-4D70D8466619}">
      <dgm:prSet/>
      <dgm:spPr/>
      <dgm:t>
        <a:bodyPr/>
        <a:lstStyle/>
        <a:p>
          <a:endParaRPr lang="en-US"/>
        </a:p>
      </dgm:t>
    </dgm:pt>
    <dgm:pt modelId="{687F1C15-B51A-4DDE-9504-2766FD20BCA3}" type="sibTrans" cxnId="{8702C0D1-5786-4323-AA73-4D70D8466619}">
      <dgm:prSet phldrT="1" phldr="0"/>
      <dgm:spPr/>
      <dgm:t>
        <a:bodyPr/>
        <a:lstStyle/>
        <a:p>
          <a:r>
            <a:rPr lang="en-US"/>
            <a:t>1</a:t>
          </a:r>
        </a:p>
      </dgm:t>
    </dgm:pt>
    <dgm:pt modelId="{08EFBA7D-4430-49EC-BA01-52457FF151DD}">
      <dgm:prSet/>
      <dgm:spPr/>
      <dgm:t>
        <a:bodyPr/>
        <a:lstStyle/>
        <a:p>
          <a:r>
            <a:rPr lang="en-US" dirty="0"/>
            <a:t>Focus on consequences, not intent, of policies and practices</a:t>
          </a:r>
        </a:p>
      </dgm:t>
    </dgm:pt>
    <dgm:pt modelId="{DFD54BB9-1591-4658-86DF-882DAEB84690}" type="parTrans" cxnId="{AA6FAF01-D2C0-4ADC-9A51-384CA989AA4B}">
      <dgm:prSet/>
      <dgm:spPr/>
      <dgm:t>
        <a:bodyPr/>
        <a:lstStyle/>
        <a:p>
          <a:endParaRPr lang="en-US"/>
        </a:p>
      </dgm:t>
    </dgm:pt>
    <dgm:pt modelId="{4B027DCF-9AFD-4455-9B93-8D412D219312}" type="sibTrans" cxnId="{AA6FAF01-D2C0-4ADC-9A51-384CA989AA4B}">
      <dgm:prSet phldrT="2" phldr="0"/>
      <dgm:spPr/>
      <dgm:t>
        <a:bodyPr/>
        <a:lstStyle/>
        <a:p>
          <a:r>
            <a:rPr lang="en-US"/>
            <a:t>2</a:t>
          </a:r>
        </a:p>
      </dgm:t>
    </dgm:pt>
    <dgm:pt modelId="{B9634DBB-99D0-4B2C-BBBE-DC83325E081B}">
      <dgm:prSet/>
      <dgm:spPr/>
      <dgm:t>
        <a:bodyPr/>
        <a:lstStyle/>
        <a:p>
          <a:r>
            <a:rPr lang="en-US" dirty="0"/>
            <a:t>Recognize these norms at play around and within us </a:t>
          </a:r>
        </a:p>
      </dgm:t>
    </dgm:pt>
    <dgm:pt modelId="{CEDD1FF3-8A20-488E-8929-5D2D09C0761E}" type="parTrans" cxnId="{37E173A1-F9B4-4C26-9472-6F9EE754F88F}">
      <dgm:prSet/>
      <dgm:spPr/>
      <dgm:t>
        <a:bodyPr/>
        <a:lstStyle/>
        <a:p>
          <a:endParaRPr lang="en-US"/>
        </a:p>
      </dgm:t>
    </dgm:pt>
    <dgm:pt modelId="{96B1D3A2-83A3-4A82-BF42-F77A61E0A380}" type="sibTrans" cxnId="{37E173A1-F9B4-4C26-9472-6F9EE754F88F}">
      <dgm:prSet phldrT="3" phldr="0"/>
      <dgm:spPr/>
      <dgm:t>
        <a:bodyPr/>
        <a:lstStyle/>
        <a:p>
          <a:r>
            <a:rPr lang="en-US"/>
            <a:t>3</a:t>
          </a:r>
        </a:p>
      </dgm:t>
    </dgm:pt>
    <dgm:pt modelId="{C8CCC74E-2B26-4786-BDC3-5A1D3AF3F71F}">
      <dgm:prSet/>
      <dgm:spPr/>
      <dgm:t>
        <a:bodyPr/>
        <a:lstStyle/>
        <a:p>
          <a:r>
            <a:rPr lang="en-US" dirty="0"/>
            <a:t>Develop anti-racist leadership skills to dismantle these norms</a:t>
          </a:r>
        </a:p>
      </dgm:t>
    </dgm:pt>
    <dgm:pt modelId="{9144381A-4800-49F4-AC22-9FA662A26659}" type="parTrans" cxnId="{5D373E51-344B-4520-9C6F-9717D83B2AD5}">
      <dgm:prSet/>
      <dgm:spPr/>
      <dgm:t>
        <a:bodyPr/>
        <a:lstStyle/>
        <a:p>
          <a:endParaRPr lang="en-US"/>
        </a:p>
      </dgm:t>
    </dgm:pt>
    <dgm:pt modelId="{B2472907-72D4-4AFC-9250-6FB6EBE92B9F}" type="sibTrans" cxnId="{5D373E51-344B-4520-9C6F-9717D83B2AD5}">
      <dgm:prSet phldrT="4" phldr="0"/>
      <dgm:spPr/>
      <dgm:t>
        <a:bodyPr/>
        <a:lstStyle/>
        <a:p>
          <a:r>
            <a:rPr lang="en-US"/>
            <a:t>4</a:t>
          </a:r>
        </a:p>
      </dgm:t>
    </dgm:pt>
    <dgm:pt modelId="{97D16A1A-1248-475E-832C-35C6910186E6}" type="pres">
      <dgm:prSet presAssocID="{2914AA79-54A0-4894-AD94-CE4AF7F86638}" presName="Name0" presStyleCnt="0">
        <dgm:presLayoutVars>
          <dgm:animLvl val="lvl"/>
          <dgm:resizeHandles val="exact"/>
        </dgm:presLayoutVars>
      </dgm:prSet>
      <dgm:spPr/>
    </dgm:pt>
    <dgm:pt modelId="{FA40A81E-8BE8-4EF3-896F-82C3B4C0EA83}" type="pres">
      <dgm:prSet presAssocID="{5A440601-834F-481D-84DD-CD152FC6C305}" presName="compositeNode" presStyleCnt="0">
        <dgm:presLayoutVars>
          <dgm:bulletEnabled val="1"/>
        </dgm:presLayoutVars>
      </dgm:prSet>
      <dgm:spPr/>
    </dgm:pt>
    <dgm:pt modelId="{B99988BD-47FB-46DA-8FD2-F913E8D8C392}" type="pres">
      <dgm:prSet presAssocID="{5A440601-834F-481D-84DD-CD152FC6C305}" presName="bgRect" presStyleLbl="bgAccFollowNode1" presStyleIdx="0" presStyleCnt="4"/>
      <dgm:spPr/>
    </dgm:pt>
    <dgm:pt modelId="{3E6B8C01-F320-4733-A6C6-FE4E5782D646}" type="pres">
      <dgm:prSet presAssocID="{687F1C15-B51A-4DDE-9504-2766FD20BCA3}" presName="sibTransNodeCircle" presStyleLbl="alignNode1" presStyleIdx="0" presStyleCnt="8">
        <dgm:presLayoutVars>
          <dgm:chMax val="0"/>
          <dgm:bulletEnabled/>
        </dgm:presLayoutVars>
      </dgm:prSet>
      <dgm:spPr/>
    </dgm:pt>
    <dgm:pt modelId="{247529DA-A003-480E-A824-8C6E983E5783}" type="pres">
      <dgm:prSet presAssocID="{5A440601-834F-481D-84DD-CD152FC6C305}" presName="bottomLine" presStyleLbl="alignNode1" presStyleIdx="1" presStyleCnt="8">
        <dgm:presLayoutVars/>
      </dgm:prSet>
      <dgm:spPr/>
    </dgm:pt>
    <dgm:pt modelId="{0F0C1043-4A25-4110-B3E9-B917E2AD1F73}" type="pres">
      <dgm:prSet presAssocID="{5A440601-834F-481D-84DD-CD152FC6C305}" presName="nodeText" presStyleLbl="bgAccFollowNode1" presStyleIdx="0" presStyleCnt="4">
        <dgm:presLayoutVars>
          <dgm:bulletEnabled val="1"/>
        </dgm:presLayoutVars>
      </dgm:prSet>
      <dgm:spPr/>
    </dgm:pt>
    <dgm:pt modelId="{E7039A37-8D69-4865-A481-248BF80632AD}" type="pres">
      <dgm:prSet presAssocID="{687F1C15-B51A-4DDE-9504-2766FD20BCA3}" presName="sibTrans" presStyleCnt="0"/>
      <dgm:spPr/>
    </dgm:pt>
    <dgm:pt modelId="{A40A548B-3C94-41AD-8074-53B9FCFE5FC4}" type="pres">
      <dgm:prSet presAssocID="{08EFBA7D-4430-49EC-BA01-52457FF151DD}" presName="compositeNode" presStyleCnt="0">
        <dgm:presLayoutVars>
          <dgm:bulletEnabled val="1"/>
        </dgm:presLayoutVars>
      </dgm:prSet>
      <dgm:spPr/>
    </dgm:pt>
    <dgm:pt modelId="{8CE323C7-3ADE-4808-89EC-413CBD408CA2}" type="pres">
      <dgm:prSet presAssocID="{08EFBA7D-4430-49EC-BA01-52457FF151DD}" presName="bgRect" presStyleLbl="bgAccFollowNode1" presStyleIdx="1" presStyleCnt="4"/>
      <dgm:spPr/>
    </dgm:pt>
    <dgm:pt modelId="{7A4F11D2-04E8-44FF-8454-4715D5482A80}" type="pres">
      <dgm:prSet presAssocID="{4B027DCF-9AFD-4455-9B93-8D412D219312}" presName="sibTransNodeCircle" presStyleLbl="alignNode1" presStyleIdx="2" presStyleCnt="8">
        <dgm:presLayoutVars>
          <dgm:chMax val="0"/>
          <dgm:bulletEnabled/>
        </dgm:presLayoutVars>
      </dgm:prSet>
      <dgm:spPr/>
    </dgm:pt>
    <dgm:pt modelId="{36E310EE-5AF5-4429-B696-408E87D50567}" type="pres">
      <dgm:prSet presAssocID="{08EFBA7D-4430-49EC-BA01-52457FF151DD}" presName="bottomLine" presStyleLbl="alignNode1" presStyleIdx="3" presStyleCnt="8">
        <dgm:presLayoutVars/>
      </dgm:prSet>
      <dgm:spPr/>
    </dgm:pt>
    <dgm:pt modelId="{D9CC20C7-E381-48A1-AEBF-BAEC46816B17}" type="pres">
      <dgm:prSet presAssocID="{08EFBA7D-4430-49EC-BA01-52457FF151DD}" presName="nodeText" presStyleLbl="bgAccFollowNode1" presStyleIdx="1" presStyleCnt="4">
        <dgm:presLayoutVars>
          <dgm:bulletEnabled val="1"/>
        </dgm:presLayoutVars>
      </dgm:prSet>
      <dgm:spPr/>
    </dgm:pt>
    <dgm:pt modelId="{E81BB805-D7B4-4219-A247-96621D9825AC}" type="pres">
      <dgm:prSet presAssocID="{4B027DCF-9AFD-4455-9B93-8D412D219312}" presName="sibTrans" presStyleCnt="0"/>
      <dgm:spPr/>
    </dgm:pt>
    <dgm:pt modelId="{DB4A84AE-2977-4FF8-B2FA-AF3D96C6591B}" type="pres">
      <dgm:prSet presAssocID="{B9634DBB-99D0-4B2C-BBBE-DC83325E081B}" presName="compositeNode" presStyleCnt="0">
        <dgm:presLayoutVars>
          <dgm:bulletEnabled val="1"/>
        </dgm:presLayoutVars>
      </dgm:prSet>
      <dgm:spPr/>
    </dgm:pt>
    <dgm:pt modelId="{43ABA0FF-2A45-4C82-A21E-43817504B8CE}" type="pres">
      <dgm:prSet presAssocID="{B9634DBB-99D0-4B2C-BBBE-DC83325E081B}" presName="bgRect" presStyleLbl="bgAccFollowNode1" presStyleIdx="2" presStyleCnt="4"/>
      <dgm:spPr/>
    </dgm:pt>
    <dgm:pt modelId="{6AC99232-2E9F-499E-BD64-85F7A21DE8A8}" type="pres">
      <dgm:prSet presAssocID="{96B1D3A2-83A3-4A82-BF42-F77A61E0A380}" presName="sibTransNodeCircle" presStyleLbl="alignNode1" presStyleIdx="4" presStyleCnt="8">
        <dgm:presLayoutVars>
          <dgm:chMax val="0"/>
          <dgm:bulletEnabled/>
        </dgm:presLayoutVars>
      </dgm:prSet>
      <dgm:spPr/>
    </dgm:pt>
    <dgm:pt modelId="{F23C6FAB-6558-4A50-B4C2-AB7224C73A34}" type="pres">
      <dgm:prSet presAssocID="{B9634DBB-99D0-4B2C-BBBE-DC83325E081B}" presName="bottomLine" presStyleLbl="alignNode1" presStyleIdx="5" presStyleCnt="8">
        <dgm:presLayoutVars/>
      </dgm:prSet>
      <dgm:spPr/>
    </dgm:pt>
    <dgm:pt modelId="{003F23CB-6E1A-4E90-AD31-9936383D13EB}" type="pres">
      <dgm:prSet presAssocID="{B9634DBB-99D0-4B2C-BBBE-DC83325E081B}" presName="nodeText" presStyleLbl="bgAccFollowNode1" presStyleIdx="2" presStyleCnt="4">
        <dgm:presLayoutVars>
          <dgm:bulletEnabled val="1"/>
        </dgm:presLayoutVars>
      </dgm:prSet>
      <dgm:spPr/>
    </dgm:pt>
    <dgm:pt modelId="{2AFD28E7-BD48-47EA-A515-D6F809837DD4}" type="pres">
      <dgm:prSet presAssocID="{96B1D3A2-83A3-4A82-BF42-F77A61E0A380}" presName="sibTrans" presStyleCnt="0"/>
      <dgm:spPr/>
    </dgm:pt>
    <dgm:pt modelId="{D79D661A-909B-40D6-94D5-7F1467F70A4F}" type="pres">
      <dgm:prSet presAssocID="{C8CCC74E-2B26-4786-BDC3-5A1D3AF3F71F}" presName="compositeNode" presStyleCnt="0">
        <dgm:presLayoutVars>
          <dgm:bulletEnabled val="1"/>
        </dgm:presLayoutVars>
      </dgm:prSet>
      <dgm:spPr/>
    </dgm:pt>
    <dgm:pt modelId="{12E33554-701D-457F-9B8F-468EB5FE4707}" type="pres">
      <dgm:prSet presAssocID="{C8CCC74E-2B26-4786-BDC3-5A1D3AF3F71F}" presName="bgRect" presStyleLbl="bgAccFollowNode1" presStyleIdx="3" presStyleCnt="4"/>
      <dgm:spPr/>
    </dgm:pt>
    <dgm:pt modelId="{EC285E9E-2A66-4FD7-854C-793FABD3E114}" type="pres">
      <dgm:prSet presAssocID="{B2472907-72D4-4AFC-9250-6FB6EBE92B9F}" presName="sibTransNodeCircle" presStyleLbl="alignNode1" presStyleIdx="6" presStyleCnt="8">
        <dgm:presLayoutVars>
          <dgm:chMax val="0"/>
          <dgm:bulletEnabled/>
        </dgm:presLayoutVars>
      </dgm:prSet>
      <dgm:spPr/>
    </dgm:pt>
    <dgm:pt modelId="{2A984A3B-9C57-4359-BF62-D41AD6950475}" type="pres">
      <dgm:prSet presAssocID="{C8CCC74E-2B26-4786-BDC3-5A1D3AF3F71F}" presName="bottomLine" presStyleLbl="alignNode1" presStyleIdx="7" presStyleCnt="8">
        <dgm:presLayoutVars/>
      </dgm:prSet>
      <dgm:spPr/>
    </dgm:pt>
    <dgm:pt modelId="{E0F012C0-2BAE-4995-906E-5D330070DE7D}" type="pres">
      <dgm:prSet presAssocID="{C8CCC74E-2B26-4786-BDC3-5A1D3AF3F71F}" presName="nodeText" presStyleLbl="bgAccFollowNode1" presStyleIdx="3" presStyleCnt="4">
        <dgm:presLayoutVars>
          <dgm:bulletEnabled val="1"/>
        </dgm:presLayoutVars>
      </dgm:prSet>
      <dgm:spPr/>
    </dgm:pt>
  </dgm:ptLst>
  <dgm:cxnLst>
    <dgm:cxn modelId="{AA6FAF01-D2C0-4ADC-9A51-384CA989AA4B}" srcId="{2914AA79-54A0-4894-AD94-CE4AF7F86638}" destId="{08EFBA7D-4430-49EC-BA01-52457FF151DD}" srcOrd="1" destOrd="0" parTransId="{DFD54BB9-1591-4658-86DF-882DAEB84690}" sibTransId="{4B027DCF-9AFD-4455-9B93-8D412D219312}"/>
    <dgm:cxn modelId="{A50CCA05-D1F6-458C-A8FE-89E76F9117F3}" type="presOf" srcId="{96B1D3A2-83A3-4A82-BF42-F77A61E0A380}" destId="{6AC99232-2E9F-499E-BD64-85F7A21DE8A8}" srcOrd="0" destOrd="0" presId="urn:microsoft.com/office/officeart/2016/7/layout/BasicLinearProcessNumbered"/>
    <dgm:cxn modelId="{0BCBC32F-376D-4FFF-8589-9798FD0FBD22}" type="presOf" srcId="{C8CCC74E-2B26-4786-BDC3-5A1D3AF3F71F}" destId="{12E33554-701D-457F-9B8F-468EB5FE4707}" srcOrd="0" destOrd="0" presId="urn:microsoft.com/office/officeart/2016/7/layout/BasicLinearProcessNumbered"/>
    <dgm:cxn modelId="{6D63A73F-52D1-44E0-9441-39C407549850}" type="presOf" srcId="{4B027DCF-9AFD-4455-9B93-8D412D219312}" destId="{7A4F11D2-04E8-44FF-8454-4715D5482A80}" srcOrd="0" destOrd="0" presId="urn:microsoft.com/office/officeart/2016/7/layout/BasicLinearProcessNumbered"/>
    <dgm:cxn modelId="{A6E2CB68-29AE-4F47-AB54-3192FCDD9E20}" type="presOf" srcId="{B9634DBB-99D0-4B2C-BBBE-DC83325E081B}" destId="{43ABA0FF-2A45-4C82-A21E-43817504B8CE}" srcOrd="0" destOrd="0" presId="urn:microsoft.com/office/officeart/2016/7/layout/BasicLinearProcessNumbered"/>
    <dgm:cxn modelId="{5D373E51-344B-4520-9C6F-9717D83B2AD5}" srcId="{2914AA79-54A0-4894-AD94-CE4AF7F86638}" destId="{C8CCC74E-2B26-4786-BDC3-5A1D3AF3F71F}" srcOrd="3" destOrd="0" parTransId="{9144381A-4800-49F4-AC22-9FA662A26659}" sibTransId="{B2472907-72D4-4AFC-9250-6FB6EBE92B9F}"/>
    <dgm:cxn modelId="{865B6D78-8EF3-4963-B403-A9C1A9A8F3A6}" type="presOf" srcId="{08EFBA7D-4430-49EC-BA01-52457FF151DD}" destId="{D9CC20C7-E381-48A1-AEBF-BAEC46816B17}" srcOrd="1" destOrd="0" presId="urn:microsoft.com/office/officeart/2016/7/layout/BasicLinearProcessNumbered"/>
    <dgm:cxn modelId="{A08C105A-03F8-4F82-B7B3-1206DC68ECBA}" type="presOf" srcId="{08EFBA7D-4430-49EC-BA01-52457FF151DD}" destId="{8CE323C7-3ADE-4808-89EC-413CBD408CA2}" srcOrd="0" destOrd="0" presId="urn:microsoft.com/office/officeart/2016/7/layout/BasicLinearProcessNumbered"/>
    <dgm:cxn modelId="{830F2F7B-34E2-46FF-8FEB-FC6A8F2A0FE7}" type="presOf" srcId="{5A440601-834F-481D-84DD-CD152FC6C305}" destId="{B99988BD-47FB-46DA-8FD2-F913E8D8C392}" srcOrd="0" destOrd="0" presId="urn:microsoft.com/office/officeart/2016/7/layout/BasicLinearProcessNumbered"/>
    <dgm:cxn modelId="{37E173A1-F9B4-4C26-9472-6F9EE754F88F}" srcId="{2914AA79-54A0-4894-AD94-CE4AF7F86638}" destId="{B9634DBB-99D0-4B2C-BBBE-DC83325E081B}" srcOrd="2" destOrd="0" parTransId="{CEDD1FF3-8A20-488E-8929-5D2D09C0761E}" sibTransId="{96B1D3A2-83A3-4A82-BF42-F77A61E0A380}"/>
    <dgm:cxn modelId="{32CF37B8-CD36-4387-8D1E-D18D5431C23A}" type="presOf" srcId="{5A440601-834F-481D-84DD-CD152FC6C305}" destId="{0F0C1043-4A25-4110-B3E9-B917E2AD1F73}" srcOrd="1" destOrd="0" presId="urn:microsoft.com/office/officeart/2016/7/layout/BasicLinearProcessNumbered"/>
    <dgm:cxn modelId="{6002FEC2-90D5-4214-9A4A-7A0ABDE69F09}" type="presOf" srcId="{B2472907-72D4-4AFC-9250-6FB6EBE92B9F}" destId="{EC285E9E-2A66-4FD7-854C-793FABD3E114}" srcOrd="0" destOrd="0" presId="urn:microsoft.com/office/officeart/2016/7/layout/BasicLinearProcessNumbered"/>
    <dgm:cxn modelId="{8702C0D1-5786-4323-AA73-4D70D8466619}" srcId="{2914AA79-54A0-4894-AD94-CE4AF7F86638}" destId="{5A440601-834F-481D-84DD-CD152FC6C305}" srcOrd="0" destOrd="0" parTransId="{A9C4DA0E-F43D-4936-A160-7CF0DC02BBB3}" sibTransId="{687F1C15-B51A-4DDE-9504-2766FD20BCA3}"/>
    <dgm:cxn modelId="{835720D2-464C-45AF-943D-1120A10ABEDD}" type="presOf" srcId="{C8CCC74E-2B26-4786-BDC3-5A1D3AF3F71F}" destId="{E0F012C0-2BAE-4995-906E-5D330070DE7D}" srcOrd="1" destOrd="0" presId="urn:microsoft.com/office/officeart/2016/7/layout/BasicLinearProcessNumbered"/>
    <dgm:cxn modelId="{185704DA-3DA6-4F4F-92AA-DCA43CF68ADA}" type="presOf" srcId="{2914AA79-54A0-4894-AD94-CE4AF7F86638}" destId="{97D16A1A-1248-475E-832C-35C6910186E6}" srcOrd="0" destOrd="0" presId="urn:microsoft.com/office/officeart/2016/7/layout/BasicLinearProcessNumbered"/>
    <dgm:cxn modelId="{65DB74E6-5E11-42C2-8A84-64C8909BB488}" type="presOf" srcId="{687F1C15-B51A-4DDE-9504-2766FD20BCA3}" destId="{3E6B8C01-F320-4733-A6C6-FE4E5782D646}" srcOrd="0" destOrd="0" presId="urn:microsoft.com/office/officeart/2016/7/layout/BasicLinearProcessNumbered"/>
    <dgm:cxn modelId="{5FC9DBFA-52D8-4BA3-8B78-27BC13A4D9C0}" type="presOf" srcId="{B9634DBB-99D0-4B2C-BBBE-DC83325E081B}" destId="{003F23CB-6E1A-4E90-AD31-9936383D13EB}" srcOrd="1" destOrd="0" presId="urn:microsoft.com/office/officeart/2016/7/layout/BasicLinearProcessNumbered"/>
    <dgm:cxn modelId="{81A5A26E-73B1-46A8-AD65-F089A8C9A572}" type="presParOf" srcId="{97D16A1A-1248-475E-832C-35C6910186E6}" destId="{FA40A81E-8BE8-4EF3-896F-82C3B4C0EA83}" srcOrd="0" destOrd="0" presId="urn:microsoft.com/office/officeart/2016/7/layout/BasicLinearProcessNumbered"/>
    <dgm:cxn modelId="{CB7D1029-CDE4-43CA-A829-391E1EDE5721}" type="presParOf" srcId="{FA40A81E-8BE8-4EF3-896F-82C3B4C0EA83}" destId="{B99988BD-47FB-46DA-8FD2-F913E8D8C392}" srcOrd="0" destOrd="0" presId="urn:microsoft.com/office/officeart/2016/7/layout/BasicLinearProcessNumbered"/>
    <dgm:cxn modelId="{30956134-1711-4A08-B000-ED57D84BF9CE}" type="presParOf" srcId="{FA40A81E-8BE8-4EF3-896F-82C3B4C0EA83}" destId="{3E6B8C01-F320-4733-A6C6-FE4E5782D646}" srcOrd="1" destOrd="0" presId="urn:microsoft.com/office/officeart/2016/7/layout/BasicLinearProcessNumbered"/>
    <dgm:cxn modelId="{B27C4A5F-623D-4870-ABBE-CDA0F7C6FFEE}" type="presParOf" srcId="{FA40A81E-8BE8-4EF3-896F-82C3B4C0EA83}" destId="{247529DA-A003-480E-A824-8C6E983E5783}" srcOrd="2" destOrd="0" presId="urn:microsoft.com/office/officeart/2016/7/layout/BasicLinearProcessNumbered"/>
    <dgm:cxn modelId="{322BF719-2154-4332-A9A7-3DBCD6C290E6}" type="presParOf" srcId="{FA40A81E-8BE8-4EF3-896F-82C3B4C0EA83}" destId="{0F0C1043-4A25-4110-B3E9-B917E2AD1F73}" srcOrd="3" destOrd="0" presId="urn:microsoft.com/office/officeart/2016/7/layout/BasicLinearProcessNumbered"/>
    <dgm:cxn modelId="{812E278F-44EF-4B7B-869E-D05A2A756B25}" type="presParOf" srcId="{97D16A1A-1248-475E-832C-35C6910186E6}" destId="{E7039A37-8D69-4865-A481-248BF80632AD}" srcOrd="1" destOrd="0" presId="urn:microsoft.com/office/officeart/2016/7/layout/BasicLinearProcessNumbered"/>
    <dgm:cxn modelId="{79260967-0EA5-423C-9CA4-E6BD0F5E5E9D}" type="presParOf" srcId="{97D16A1A-1248-475E-832C-35C6910186E6}" destId="{A40A548B-3C94-41AD-8074-53B9FCFE5FC4}" srcOrd="2" destOrd="0" presId="urn:microsoft.com/office/officeart/2016/7/layout/BasicLinearProcessNumbered"/>
    <dgm:cxn modelId="{E1635E9B-3858-4AFA-907F-512AD0877ED7}" type="presParOf" srcId="{A40A548B-3C94-41AD-8074-53B9FCFE5FC4}" destId="{8CE323C7-3ADE-4808-89EC-413CBD408CA2}" srcOrd="0" destOrd="0" presId="urn:microsoft.com/office/officeart/2016/7/layout/BasicLinearProcessNumbered"/>
    <dgm:cxn modelId="{33A754FA-C4DB-4BC7-82A3-574DCDEB062F}" type="presParOf" srcId="{A40A548B-3C94-41AD-8074-53B9FCFE5FC4}" destId="{7A4F11D2-04E8-44FF-8454-4715D5482A80}" srcOrd="1" destOrd="0" presId="urn:microsoft.com/office/officeart/2016/7/layout/BasicLinearProcessNumbered"/>
    <dgm:cxn modelId="{3E1F130D-4EB5-4811-AEE3-F33E2CD67BA6}" type="presParOf" srcId="{A40A548B-3C94-41AD-8074-53B9FCFE5FC4}" destId="{36E310EE-5AF5-4429-B696-408E87D50567}" srcOrd="2" destOrd="0" presId="urn:microsoft.com/office/officeart/2016/7/layout/BasicLinearProcessNumbered"/>
    <dgm:cxn modelId="{3AA4BCA1-3819-4197-9D47-5BB1ABDC1ECC}" type="presParOf" srcId="{A40A548B-3C94-41AD-8074-53B9FCFE5FC4}" destId="{D9CC20C7-E381-48A1-AEBF-BAEC46816B17}" srcOrd="3" destOrd="0" presId="urn:microsoft.com/office/officeart/2016/7/layout/BasicLinearProcessNumbered"/>
    <dgm:cxn modelId="{E68B0137-20BB-4A7B-AD34-51CC0C3F3125}" type="presParOf" srcId="{97D16A1A-1248-475E-832C-35C6910186E6}" destId="{E81BB805-D7B4-4219-A247-96621D9825AC}" srcOrd="3" destOrd="0" presId="urn:microsoft.com/office/officeart/2016/7/layout/BasicLinearProcessNumbered"/>
    <dgm:cxn modelId="{478CEC46-4143-4ADE-97D3-3EAF4F7CB1B9}" type="presParOf" srcId="{97D16A1A-1248-475E-832C-35C6910186E6}" destId="{DB4A84AE-2977-4FF8-B2FA-AF3D96C6591B}" srcOrd="4" destOrd="0" presId="urn:microsoft.com/office/officeart/2016/7/layout/BasicLinearProcessNumbered"/>
    <dgm:cxn modelId="{AC710683-D426-41BC-83F5-BDC79FB54C9B}" type="presParOf" srcId="{DB4A84AE-2977-4FF8-B2FA-AF3D96C6591B}" destId="{43ABA0FF-2A45-4C82-A21E-43817504B8CE}" srcOrd="0" destOrd="0" presId="urn:microsoft.com/office/officeart/2016/7/layout/BasicLinearProcessNumbered"/>
    <dgm:cxn modelId="{7CA4CA75-7BA6-45C5-9151-DDF01FC3A864}" type="presParOf" srcId="{DB4A84AE-2977-4FF8-B2FA-AF3D96C6591B}" destId="{6AC99232-2E9F-499E-BD64-85F7A21DE8A8}" srcOrd="1" destOrd="0" presId="urn:microsoft.com/office/officeart/2016/7/layout/BasicLinearProcessNumbered"/>
    <dgm:cxn modelId="{1DFB853B-0302-4B4B-9A22-7443EB3579BE}" type="presParOf" srcId="{DB4A84AE-2977-4FF8-B2FA-AF3D96C6591B}" destId="{F23C6FAB-6558-4A50-B4C2-AB7224C73A34}" srcOrd="2" destOrd="0" presId="urn:microsoft.com/office/officeart/2016/7/layout/BasicLinearProcessNumbered"/>
    <dgm:cxn modelId="{E24C38D9-EB4A-4348-8455-A75BFA15B192}" type="presParOf" srcId="{DB4A84AE-2977-4FF8-B2FA-AF3D96C6591B}" destId="{003F23CB-6E1A-4E90-AD31-9936383D13EB}" srcOrd="3" destOrd="0" presId="urn:microsoft.com/office/officeart/2016/7/layout/BasicLinearProcessNumbered"/>
    <dgm:cxn modelId="{A4C3A57E-DF8B-4588-AEA3-958AB73C3C2C}" type="presParOf" srcId="{97D16A1A-1248-475E-832C-35C6910186E6}" destId="{2AFD28E7-BD48-47EA-A515-D6F809837DD4}" srcOrd="5" destOrd="0" presId="urn:microsoft.com/office/officeart/2016/7/layout/BasicLinearProcessNumbered"/>
    <dgm:cxn modelId="{5DAE9CE9-3D1F-46FB-9EFD-F5960A470C37}" type="presParOf" srcId="{97D16A1A-1248-475E-832C-35C6910186E6}" destId="{D79D661A-909B-40D6-94D5-7F1467F70A4F}" srcOrd="6" destOrd="0" presId="urn:microsoft.com/office/officeart/2016/7/layout/BasicLinearProcessNumbered"/>
    <dgm:cxn modelId="{9C95B0E0-D3DD-40C7-9120-81441EA92663}" type="presParOf" srcId="{D79D661A-909B-40D6-94D5-7F1467F70A4F}" destId="{12E33554-701D-457F-9B8F-468EB5FE4707}" srcOrd="0" destOrd="0" presId="urn:microsoft.com/office/officeart/2016/7/layout/BasicLinearProcessNumbered"/>
    <dgm:cxn modelId="{9198CF57-2A61-452C-BF03-2DA6B8BB85FD}" type="presParOf" srcId="{D79D661A-909B-40D6-94D5-7F1467F70A4F}" destId="{EC285E9E-2A66-4FD7-854C-793FABD3E114}" srcOrd="1" destOrd="0" presId="urn:microsoft.com/office/officeart/2016/7/layout/BasicLinearProcessNumbered"/>
    <dgm:cxn modelId="{C3F56C64-558F-4ADB-BA01-02109D5D211B}" type="presParOf" srcId="{D79D661A-909B-40D6-94D5-7F1467F70A4F}" destId="{2A984A3B-9C57-4359-BF62-D41AD6950475}" srcOrd="2" destOrd="0" presId="urn:microsoft.com/office/officeart/2016/7/layout/BasicLinearProcessNumbered"/>
    <dgm:cxn modelId="{89A228C1-C296-447E-88CF-D4A88E43E877}" type="presParOf" srcId="{D79D661A-909B-40D6-94D5-7F1467F70A4F}" destId="{E0F012C0-2BAE-4995-906E-5D330070DE7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0C145D8-99B4-43B4-9F09-6321247A894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67757E-078A-4D28-BA6F-AF6BD5F90888}">
      <dgm:prSet phldrT="[Text]"/>
      <dgm:spPr/>
      <dgm:t>
        <a:bodyPr/>
        <a:lstStyle/>
        <a:p>
          <a:r>
            <a:rPr lang="en-US" dirty="0"/>
            <a:t>Oppressive Team Culture</a:t>
          </a:r>
        </a:p>
      </dgm:t>
    </dgm:pt>
    <dgm:pt modelId="{CF9E4132-6822-43A7-AB5F-C6D190A4A854}" type="parTrans" cxnId="{FDBBFA5E-ADA4-4C9C-9C8D-C5CB8C769C4F}">
      <dgm:prSet/>
      <dgm:spPr/>
      <dgm:t>
        <a:bodyPr/>
        <a:lstStyle/>
        <a:p>
          <a:endParaRPr lang="en-US"/>
        </a:p>
      </dgm:t>
    </dgm:pt>
    <dgm:pt modelId="{F8AB8B70-96A0-4BA4-AA68-89C6FB12E29F}" type="sibTrans" cxnId="{FDBBFA5E-ADA4-4C9C-9C8D-C5CB8C769C4F}">
      <dgm:prSet/>
      <dgm:spPr/>
      <dgm:t>
        <a:bodyPr/>
        <a:lstStyle/>
        <a:p>
          <a:endParaRPr lang="en-US"/>
        </a:p>
      </dgm:t>
    </dgm:pt>
    <dgm:pt modelId="{F21764AF-32B9-45F1-8C5D-2CAFC844F4E7}">
      <dgm:prSet phldrT="[Text]"/>
      <dgm:spPr/>
      <dgm:t>
        <a:bodyPr/>
        <a:lstStyle/>
        <a:p>
          <a:r>
            <a:rPr lang="en-US" dirty="0"/>
            <a:t>Only some team members heard</a:t>
          </a:r>
        </a:p>
      </dgm:t>
    </dgm:pt>
    <dgm:pt modelId="{DFEAEA4D-6BA8-423E-8F35-BD17DAE0B648}" type="parTrans" cxnId="{49647721-F188-45C4-BB99-B04EFA724B28}">
      <dgm:prSet/>
      <dgm:spPr/>
      <dgm:t>
        <a:bodyPr/>
        <a:lstStyle/>
        <a:p>
          <a:endParaRPr lang="en-US"/>
        </a:p>
      </dgm:t>
    </dgm:pt>
    <dgm:pt modelId="{675D4ED1-9061-4AD8-9756-5C51BEF78467}" type="sibTrans" cxnId="{49647721-F188-45C4-BB99-B04EFA724B28}">
      <dgm:prSet/>
      <dgm:spPr/>
      <dgm:t>
        <a:bodyPr/>
        <a:lstStyle/>
        <a:p>
          <a:endParaRPr lang="en-US"/>
        </a:p>
      </dgm:t>
    </dgm:pt>
    <dgm:pt modelId="{CCD6512F-8406-4147-B3B1-F83FD24D39C2}">
      <dgm:prSet phldrT="[Text]"/>
      <dgm:spPr/>
      <dgm:t>
        <a:bodyPr/>
        <a:lstStyle/>
        <a:p>
          <a:r>
            <a:rPr lang="en-US" dirty="0"/>
            <a:t>Scientific Racism</a:t>
          </a:r>
        </a:p>
      </dgm:t>
    </dgm:pt>
    <dgm:pt modelId="{A8F9E7C2-5A7B-492F-A705-13A5D27B1131}" type="parTrans" cxnId="{FE976AD6-E482-4901-B366-3B48E09F02F5}">
      <dgm:prSet/>
      <dgm:spPr/>
      <dgm:t>
        <a:bodyPr/>
        <a:lstStyle/>
        <a:p>
          <a:endParaRPr lang="en-US"/>
        </a:p>
      </dgm:t>
    </dgm:pt>
    <dgm:pt modelId="{56198D20-E3EE-446C-9340-4FBF899B5FD8}" type="sibTrans" cxnId="{FE976AD6-E482-4901-B366-3B48E09F02F5}">
      <dgm:prSet/>
      <dgm:spPr/>
      <dgm:t>
        <a:bodyPr/>
        <a:lstStyle/>
        <a:p>
          <a:endParaRPr lang="en-US"/>
        </a:p>
      </dgm:t>
    </dgm:pt>
    <dgm:pt modelId="{21663656-2990-4847-81C5-016F9D521FA8}">
      <dgm:prSet phldrT="[Text]"/>
      <dgm:spPr/>
      <dgm:t>
        <a:bodyPr/>
        <a:lstStyle/>
        <a:p>
          <a:r>
            <a:rPr lang="en-US" dirty="0"/>
            <a:t>Oppressive statements unchallenged</a:t>
          </a:r>
        </a:p>
      </dgm:t>
    </dgm:pt>
    <dgm:pt modelId="{E2A50ED1-DE49-46BF-887E-DC7256DBDAA3}" type="parTrans" cxnId="{185F7F0B-7313-43D6-88D3-A972FC1BC4C8}">
      <dgm:prSet/>
      <dgm:spPr/>
      <dgm:t>
        <a:bodyPr/>
        <a:lstStyle/>
        <a:p>
          <a:endParaRPr lang="en-US"/>
        </a:p>
      </dgm:t>
    </dgm:pt>
    <dgm:pt modelId="{FF5B0E1A-0313-4CB4-9666-A12D8C0D0163}" type="sibTrans" cxnId="{185F7F0B-7313-43D6-88D3-A972FC1BC4C8}">
      <dgm:prSet/>
      <dgm:spPr/>
      <dgm:t>
        <a:bodyPr/>
        <a:lstStyle/>
        <a:p>
          <a:endParaRPr lang="en-US"/>
        </a:p>
      </dgm:t>
    </dgm:pt>
    <dgm:pt modelId="{CFDAD965-DD20-45D6-909B-65D0A343A95D}" type="pres">
      <dgm:prSet presAssocID="{F0C145D8-99B4-43B4-9F09-6321247A894E}" presName="cycle" presStyleCnt="0">
        <dgm:presLayoutVars>
          <dgm:chMax val="1"/>
          <dgm:dir/>
          <dgm:animLvl val="ctr"/>
          <dgm:resizeHandles val="exact"/>
        </dgm:presLayoutVars>
      </dgm:prSet>
      <dgm:spPr/>
    </dgm:pt>
    <dgm:pt modelId="{9FED15F0-3EA0-44CB-8C25-B44AD05E6F22}" type="pres">
      <dgm:prSet presAssocID="{B667757E-078A-4D28-BA6F-AF6BD5F90888}" presName="centerShape" presStyleLbl="node0" presStyleIdx="0" presStyleCnt="1"/>
      <dgm:spPr/>
    </dgm:pt>
    <dgm:pt modelId="{ACD42120-A3D8-4514-90DD-5A0922A60E49}" type="pres">
      <dgm:prSet presAssocID="{DFEAEA4D-6BA8-423E-8F35-BD17DAE0B648}" presName="parTrans" presStyleLbl="bgSibTrans2D1" presStyleIdx="0" presStyleCnt="3"/>
      <dgm:spPr/>
    </dgm:pt>
    <dgm:pt modelId="{DB65B489-8602-46B4-999E-81D2B5B72F48}" type="pres">
      <dgm:prSet presAssocID="{F21764AF-32B9-45F1-8C5D-2CAFC844F4E7}" presName="node" presStyleLbl="node1" presStyleIdx="0" presStyleCnt="3">
        <dgm:presLayoutVars>
          <dgm:bulletEnabled val="1"/>
        </dgm:presLayoutVars>
      </dgm:prSet>
      <dgm:spPr/>
    </dgm:pt>
    <dgm:pt modelId="{EC1B26F3-F04D-494B-9CFD-C3B7A1BC5EB0}" type="pres">
      <dgm:prSet presAssocID="{A8F9E7C2-5A7B-492F-A705-13A5D27B1131}" presName="parTrans" presStyleLbl="bgSibTrans2D1" presStyleIdx="1" presStyleCnt="3"/>
      <dgm:spPr/>
    </dgm:pt>
    <dgm:pt modelId="{1E6C9F75-2767-4810-8BF7-A8F29BFBCC2A}" type="pres">
      <dgm:prSet presAssocID="{CCD6512F-8406-4147-B3B1-F83FD24D39C2}" presName="node" presStyleLbl="node1" presStyleIdx="1" presStyleCnt="3">
        <dgm:presLayoutVars>
          <dgm:bulletEnabled val="1"/>
        </dgm:presLayoutVars>
      </dgm:prSet>
      <dgm:spPr/>
    </dgm:pt>
    <dgm:pt modelId="{6A5A4EF9-D305-4FEB-9441-7DAE4748F6FF}" type="pres">
      <dgm:prSet presAssocID="{E2A50ED1-DE49-46BF-887E-DC7256DBDAA3}" presName="parTrans" presStyleLbl="bgSibTrans2D1" presStyleIdx="2" presStyleCnt="3"/>
      <dgm:spPr/>
    </dgm:pt>
    <dgm:pt modelId="{EF93E0CE-5A43-46DF-B4FF-E1C9F9519BA3}" type="pres">
      <dgm:prSet presAssocID="{21663656-2990-4847-81C5-016F9D521FA8}" presName="node" presStyleLbl="node1" presStyleIdx="2" presStyleCnt="3">
        <dgm:presLayoutVars>
          <dgm:bulletEnabled val="1"/>
        </dgm:presLayoutVars>
      </dgm:prSet>
      <dgm:spPr/>
    </dgm:pt>
  </dgm:ptLst>
  <dgm:cxnLst>
    <dgm:cxn modelId="{185F7F0B-7313-43D6-88D3-A972FC1BC4C8}" srcId="{B667757E-078A-4D28-BA6F-AF6BD5F90888}" destId="{21663656-2990-4847-81C5-016F9D521FA8}" srcOrd="2" destOrd="0" parTransId="{E2A50ED1-DE49-46BF-887E-DC7256DBDAA3}" sibTransId="{FF5B0E1A-0313-4CB4-9666-A12D8C0D0163}"/>
    <dgm:cxn modelId="{96B26710-5E72-4E91-990B-13696EB83CA9}" type="presOf" srcId="{21663656-2990-4847-81C5-016F9D521FA8}" destId="{EF93E0CE-5A43-46DF-B4FF-E1C9F9519BA3}" srcOrd="0" destOrd="0" presId="urn:microsoft.com/office/officeart/2005/8/layout/radial4"/>
    <dgm:cxn modelId="{49647721-F188-45C4-BB99-B04EFA724B28}" srcId="{B667757E-078A-4D28-BA6F-AF6BD5F90888}" destId="{F21764AF-32B9-45F1-8C5D-2CAFC844F4E7}" srcOrd="0" destOrd="0" parTransId="{DFEAEA4D-6BA8-423E-8F35-BD17DAE0B648}" sibTransId="{675D4ED1-9061-4AD8-9756-5C51BEF78467}"/>
    <dgm:cxn modelId="{6EC88921-44C3-491A-AF76-56372F97235C}" type="presOf" srcId="{B667757E-078A-4D28-BA6F-AF6BD5F90888}" destId="{9FED15F0-3EA0-44CB-8C25-B44AD05E6F22}" srcOrd="0" destOrd="0" presId="urn:microsoft.com/office/officeart/2005/8/layout/radial4"/>
    <dgm:cxn modelId="{4167BF2A-1444-470D-B055-953A45B95633}" type="presOf" srcId="{DFEAEA4D-6BA8-423E-8F35-BD17DAE0B648}" destId="{ACD42120-A3D8-4514-90DD-5A0922A60E49}" srcOrd="0" destOrd="0" presId="urn:microsoft.com/office/officeart/2005/8/layout/radial4"/>
    <dgm:cxn modelId="{48D6992E-F685-42A0-8778-040787BE0410}" type="presOf" srcId="{CCD6512F-8406-4147-B3B1-F83FD24D39C2}" destId="{1E6C9F75-2767-4810-8BF7-A8F29BFBCC2A}" srcOrd="0" destOrd="0" presId="urn:microsoft.com/office/officeart/2005/8/layout/radial4"/>
    <dgm:cxn modelId="{8CBE0936-CDC9-4A33-87B2-80246A760668}" type="presOf" srcId="{E2A50ED1-DE49-46BF-887E-DC7256DBDAA3}" destId="{6A5A4EF9-D305-4FEB-9441-7DAE4748F6FF}" srcOrd="0" destOrd="0" presId="urn:microsoft.com/office/officeart/2005/8/layout/radial4"/>
    <dgm:cxn modelId="{FDBBFA5E-ADA4-4C9C-9C8D-C5CB8C769C4F}" srcId="{F0C145D8-99B4-43B4-9F09-6321247A894E}" destId="{B667757E-078A-4D28-BA6F-AF6BD5F90888}" srcOrd="0" destOrd="0" parTransId="{CF9E4132-6822-43A7-AB5F-C6D190A4A854}" sibTransId="{F8AB8B70-96A0-4BA4-AA68-89C6FB12E29F}"/>
    <dgm:cxn modelId="{E0B62641-4EB2-4CBC-B3E4-B670F2C66D98}" type="presOf" srcId="{F21764AF-32B9-45F1-8C5D-2CAFC844F4E7}" destId="{DB65B489-8602-46B4-999E-81D2B5B72F48}" srcOrd="0" destOrd="0" presId="urn:microsoft.com/office/officeart/2005/8/layout/radial4"/>
    <dgm:cxn modelId="{5E82218C-1900-4B22-AEDB-8F8D077F97B3}" type="presOf" srcId="{F0C145D8-99B4-43B4-9F09-6321247A894E}" destId="{CFDAD965-DD20-45D6-909B-65D0A343A95D}" srcOrd="0" destOrd="0" presId="urn:microsoft.com/office/officeart/2005/8/layout/radial4"/>
    <dgm:cxn modelId="{FE976AD6-E482-4901-B366-3B48E09F02F5}" srcId="{B667757E-078A-4D28-BA6F-AF6BD5F90888}" destId="{CCD6512F-8406-4147-B3B1-F83FD24D39C2}" srcOrd="1" destOrd="0" parTransId="{A8F9E7C2-5A7B-492F-A705-13A5D27B1131}" sibTransId="{56198D20-E3EE-446C-9340-4FBF899B5FD8}"/>
    <dgm:cxn modelId="{64FF46DE-F0E6-4A13-A5EB-E050A6B002C3}" type="presOf" srcId="{A8F9E7C2-5A7B-492F-A705-13A5D27B1131}" destId="{EC1B26F3-F04D-494B-9CFD-C3B7A1BC5EB0}" srcOrd="0" destOrd="0" presId="urn:microsoft.com/office/officeart/2005/8/layout/radial4"/>
    <dgm:cxn modelId="{A152A01E-9D1B-41F9-9110-407F59779EF0}" type="presParOf" srcId="{CFDAD965-DD20-45D6-909B-65D0A343A95D}" destId="{9FED15F0-3EA0-44CB-8C25-B44AD05E6F22}" srcOrd="0" destOrd="0" presId="urn:microsoft.com/office/officeart/2005/8/layout/radial4"/>
    <dgm:cxn modelId="{183B5210-D808-4B36-9B75-61DE1FC86D7A}" type="presParOf" srcId="{CFDAD965-DD20-45D6-909B-65D0A343A95D}" destId="{ACD42120-A3D8-4514-90DD-5A0922A60E49}" srcOrd="1" destOrd="0" presId="urn:microsoft.com/office/officeart/2005/8/layout/radial4"/>
    <dgm:cxn modelId="{D2B460D9-0F72-4A50-AC0B-F49002A83D74}" type="presParOf" srcId="{CFDAD965-DD20-45D6-909B-65D0A343A95D}" destId="{DB65B489-8602-46B4-999E-81D2B5B72F48}" srcOrd="2" destOrd="0" presId="urn:microsoft.com/office/officeart/2005/8/layout/radial4"/>
    <dgm:cxn modelId="{C368CCD6-FFCD-49EC-9F6D-AB217A98BEC2}" type="presParOf" srcId="{CFDAD965-DD20-45D6-909B-65D0A343A95D}" destId="{EC1B26F3-F04D-494B-9CFD-C3B7A1BC5EB0}" srcOrd="3" destOrd="0" presId="urn:microsoft.com/office/officeart/2005/8/layout/radial4"/>
    <dgm:cxn modelId="{1BEC3C28-84F4-4128-8983-389470C7EA19}" type="presParOf" srcId="{CFDAD965-DD20-45D6-909B-65D0A343A95D}" destId="{1E6C9F75-2767-4810-8BF7-A8F29BFBCC2A}" srcOrd="4" destOrd="0" presId="urn:microsoft.com/office/officeart/2005/8/layout/radial4"/>
    <dgm:cxn modelId="{3F80F8BA-D8FA-4D65-A3D8-B77280B82108}" type="presParOf" srcId="{CFDAD965-DD20-45D6-909B-65D0A343A95D}" destId="{6A5A4EF9-D305-4FEB-9441-7DAE4748F6FF}" srcOrd="5" destOrd="0" presId="urn:microsoft.com/office/officeart/2005/8/layout/radial4"/>
    <dgm:cxn modelId="{EA3F73D6-8A99-4CF1-854B-4AAA9F1ED33A}" type="presParOf" srcId="{CFDAD965-DD20-45D6-909B-65D0A343A95D}" destId="{EF93E0CE-5A43-46DF-B4FF-E1C9F9519BA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0C145D8-99B4-43B4-9F09-6321247A894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67757E-078A-4D28-BA6F-AF6BD5F90888}">
      <dgm:prSet phldrT="[Text]"/>
      <dgm:spPr/>
      <dgm:t>
        <a:bodyPr/>
        <a:lstStyle/>
        <a:p>
          <a:r>
            <a:rPr lang="en-US" dirty="0"/>
            <a:t>Oppressive team culture</a:t>
          </a:r>
        </a:p>
      </dgm:t>
    </dgm:pt>
    <dgm:pt modelId="{CF9E4132-6822-43A7-AB5F-C6D190A4A854}" type="parTrans" cxnId="{FDBBFA5E-ADA4-4C9C-9C8D-C5CB8C769C4F}">
      <dgm:prSet/>
      <dgm:spPr/>
      <dgm:t>
        <a:bodyPr/>
        <a:lstStyle/>
        <a:p>
          <a:endParaRPr lang="en-US"/>
        </a:p>
      </dgm:t>
    </dgm:pt>
    <dgm:pt modelId="{F8AB8B70-96A0-4BA4-AA68-89C6FB12E29F}" type="sibTrans" cxnId="{FDBBFA5E-ADA4-4C9C-9C8D-C5CB8C769C4F}">
      <dgm:prSet/>
      <dgm:spPr/>
      <dgm:t>
        <a:bodyPr/>
        <a:lstStyle/>
        <a:p>
          <a:endParaRPr lang="en-US"/>
        </a:p>
      </dgm:t>
    </dgm:pt>
    <dgm:pt modelId="{F21764AF-32B9-45F1-8C5D-2CAFC844F4E7}">
      <dgm:prSet phldrT="[Text]"/>
      <dgm:spPr/>
      <dgm:t>
        <a:bodyPr/>
        <a:lstStyle/>
        <a:p>
          <a:r>
            <a:rPr lang="en-US" dirty="0"/>
            <a:t>Only some team members heard</a:t>
          </a:r>
        </a:p>
      </dgm:t>
    </dgm:pt>
    <dgm:pt modelId="{DFEAEA4D-6BA8-423E-8F35-BD17DAE0B648}" type="parTrans" cxnId="{49647721-F188-45C4-BB99-B04EFA724B28}">
      <dgm:prSet/>
      <dgm:spPr/>
      <dgm:t>
        <a:bodyPr/>
        <a:lstStyle/>
        <a:p>
          <a:endParaRPr lang="en-US"/>
        </a:p>
      </dgm:t>
    </dgm:pt>
    <dgm:pt modelId="{675D4ED1-9061-4AD8-9756-5C51BEF78467}" type="sibTrans" cxnId="{49647721-F188-45C4-BB99-B04EFA724B28}">
      <dgm:prSet/>
      <dgm:spPr/>
      <dgm:t>
        <a:bodyPr/>
        <a:lstStyle/>
        <a:p>
          <a:endParaRPr lang="en-US"/>
        </a:p>
      </dgm:t>
    </dgm:pt>
    <dgm:pt modelId="{CCD6512F-8406-4147-B3B1-F83FD24D39C2}">
      <dgm:prSet phldrT="[Text]"/>
      <dgm:spPr/>
      <dgm:t>
        <a:bodyPr/>
        <a:lstStyle/>
        <a:p>
          <a:r>
            <a:rPr lang="en-US" dirty="0"/>
            <a:t>Scientific Racism</a:t>
          </a:r>
        </a:p>
      </dgm:t>
    </dgm:pt>
    <dgm:pt modelId="{A8F9E7C2-5A7B-492F-A705-13A5D27B1131}" type="parTrans" cxnId="{FE976AD6-E482-4901-B366-3B48E09F02F5}">
      <dgm:prSet/>
      <dgm:spPr/>
      <dgm:t>
        <a:bodyPr/>
        <a:lstStyle/>
        <a:p>
          <a:endParaRPr lang="en-US"/>
        </a:p>
      </dgm:t>
    </dgm:pt>
    <dgm:pt modelId="{56198D20-E3EE-446C-9340-4FBF899B5FD8}" type="sibTrans" cxnId="{FE976AD6-E482-4901-B366-3B48E09F02F5}">
      <dgm:prSet/>
      <dgm:spPr/>
      <dgm:t>
        <a:bodyPr/>
        <a:lstStyle/>
        <a:p>
          <a:endParaRPr lang="en-US"/>
        </a:p>
      </dgm:t>
    </dgm:pt>
    <dgm:pt modelId="{21663656-2990-4847-81C5-016F9D521FA8}">
      <dgm:prSet phldrT="[Text]"/>
      <dgm:spPr/>
      <dgm:t>
        <a:bodyPr/>
        <a:lstStyle/>
        <a:p>
          <a:r>
            <a:rPr lang="en-US" dirty="0"/>
            <a:t>Oppressive statements unchallenged</a:t>
          </a:r>
        </a:p>
      </dgm:t>
    </dgm:pt>
    <dgm:pt modelId="{E2A50ED1-DE49-46BF-887E-DC7256DBDAA3}" type="parTrans" cxnId="{185F7F0B-7313-43D6-88D3-A972FC1BC4C8}">
      <dgm:prSet/>
      <dgm:spPr/>
      <dgm:t>
        <a:bodyPr/>
        <a:lstStyle/>
        <a:p>
          <a:endParaRPr lang="en-US"/>
        </a:p>
      </dgm:t>
    </dgm:pt>
    <dgm:pt modelId="{FF5B0E1A-0313-4CB4-9666-A12D8C0D0163}" type="sibTrans" cxnId="{185F7F0B-7313-43D6-88D3-A972FC1BC4C8}">
      <dgm:prSet/>
      <dgm:spPr/>
      <dgm:t>
        <a:bodyPr/>
        <a:lstStyle/>
        <a:p>
          <a:endParaRPr lang="en-US"/>
        </a:p>
      </dgm:t>
    </dgm:pt>
    <dgm:pt modelId="{CFDAD965-DD20-45D6-909B-65D0A343A95D}" type="pres">
      <dgm:prSet presAssocID="{F0C145D8-99B4-43B4-9F09-6321247A894E}" presName="cycle" presStyleCnt="0">
        <dgm:presLayoutVars>
          <dgm:chMax val="1"/>
          <dgm:dir/>
          <dgm:animLvl val="ctr"/>
          <dgm:resizeHandles val="exact"/>
        </dgm:presLayoutVars>
      </dgm:prSet>
      <dgm:spPr/>
    </dgm:pt>
    <dgm:pt modelId="{9FED15F0-3EA0-44CB-8C25-B44AD05E6F22}" type="pres">
      <dgm:prSet presAssocID="{B667757E-078A-4D28-BA6F-AF6BD5F90888}" presName="centerShape" presStyleLbl="node0" presStyleIdx="0" presStyleCnt="1"/>
      <dgm:spPr/>
    </dgm:pt>
    <dgm:pt modelId="{ACD42120-A3D8-4514-90DD-5A0922A60E49}" type="pres">
      <dgm:prSet presAssocID="{DFEAEA4D-6BA8-423E-8F35-BD17DAE0B648}" presName="parTrans" presStyleLbl="bgSibTrans2D1" presStyleIdx="0" presStyleCnt="3"/>
      <dgm:spPr/>
    </dgm:pt>
    <dgm:pt modelId="{DB65B489-8602-46B4-999E-81D2B5B72F48}" type="pres">
      <dgm:prSet presAssocID="{F21764AF-32B9-45F1-8C5D-2CAFC844F4E7}" presName="node" presStyleLbl="node1" presStyleIdx="0" presStyleCnt="3">
        <dgm:presLayoutVars>
          <dgm:bulletEnabled val="1"/>
        </dgm:presLayoutVars>
      </dgm:prSet>
      <dgm:spPr/>
    </dgm:pt>
    <dgm:pt modelId="{EC1B26F3-F04D-494B-9CFD-C3B7A1BC5EB0}" type="pres">
      <dgm:prSet presAssocID="{A8F9E7C2-5A7B-492F-A705-13A5D27B1131}" presName="parTrans" presStyleLbl="bgSibTrans2D1" presStyleIdx="1" presStyleCnt="3"/>
      <dgm:spPr/>
    </dgm:pt>
    <dgm:pt modelId="{1E6C9F75-2767-4810-8BF7-A8F29BFBCC2A}" type="pres">
      <dgm:prSet presAssocID="{CCD6512F-8406-4147-B3B1-F83FD24D39C2}" presName="node" presStyleLbl="node1" presStyleIdx="1" presStyleCnt="3">
        <dgm:presLayoutVars>
          <dgm:bulletEnabled val="1"/>
        </dgm:presLayoutVars>
      </dgm:prSet>
      <dgm:spPr/>
    </dgm:pt>
    <dgm:pt modelId="{6A5A4EF9-D305-4FEB-9441-7DAE4748F6FF}" type="pres">
      <dgm:prSet presAssocID="{E2A50ED1-DE49-46BF-887E-DC7256DBDAA3}" presName="parTrans" presStyleLbl="bgSibTrans2D1" presStyleIdx="2" presStyleCnt="3"/>
      <dgm:spPr/>
    </dgm:pt>
    <dgm:pt modelId="{EF93E0CE-5A43-46DF-B4FF-E1C9F9519BA3}" type="pres">
      <dgm:prSet presAssocID="{21663656-2990-4847-81C5-016F9D521FA8}" presName="node" presStyleLbl="node1" presStyleIdx="2" presStyleCnt="3">
        <dgm:presLayoutVars>
          <dgm:bulletEnabled val="1"/>
        </dgm:presLayoutVars>
      </dgm:prSet>
      <dgm:spPr/>
    </dgm:pt>
  </dgm:ptLst>
  <dgm:cxnLst>
    <dgm:cxn modelId="{185F7F0B-7313-43D6-88D3-A972FC1BC4C8}" srcId="{B667757E-078A-4D28-BA6F-AF6BD5F90888}" destId="{21663656-2990-4847-81C5-016F9D521FA8}" srcOrd="2" destOrd="0" parTransId="{E2A50ED1-DE49-46BF-887E-DC7256DBDAA3}" sibTransId="{FF5B0E1A-0313-4CB4-9666-A12D8C0D0163}"/>
    <dgm:cxn modelId="{96B26710-5E72-4E91-990B-13696EB83CA9}" type="presOf" srcId="{21663656-2990-4847-81C5-016F9D521FA8}" destId="{EF93E0CE-5A43-46DF-B4FF-E1C9F9519BA3}" srcOrd="0" destOrd="0" presId="urn:microsoft.com/office/officeart/2005/8/layout/radial4"/>
    <dgm:cxn modelId="{49647721-F188-45C4-BB99-B04EFA724B28}" srcId="{B667757E-078A-4D28-BA6F-AF6BD5F90888}" destId="{F21764AF-32B9-45F1-8C5D-2CAFC844F4E7}" srcOrd="0" destOrd="0" parTransId="{DFEAEA4D-6BA8-423E-8F35-BD17DAE0B648}" sibTransId="{675D4ED1-9061-4AD8-9756-5C51BEF78467}"/>
    <dgm:cxn modelId="{6EC88921-44C3-491A-AF76-56372F97235C}" type="presOf" srcId="{B667757E-078A-4D28-BA6F-AF6BD5F90888}" destId="{9FED15F0-3EA0-44CB-8C25-B44AD05E6F22}" srcOrd="0" destOrd="0" presId="urn:microsoft.com/office/officeart/2005/8/layout/radial4"/>
    <dgm:cxn modelId="{4167BF2A-1444-470D-B055-953A45B95633}" type="presOf" srcId="{DFEAEA4D-6BA8-423E-8F35-BD17DAE0B648}" destId="{ACD42120-A3D8-4514-90DD-5A0922A60E49}" srcOrd="0" destOrd="0" presId="urn:microsoft.com/office/officeart/2005/8/layout/radial4"/>
    <dgm:cxn modelId="{48D6992E-F685-42A0-8778-040787BE0410}" type="presOf" srcId="{CCD6512F-8406-4147-B3B1-F83FD24D39C2}" destId="{1E6C9F75-2767-4810-8BF7-A8F29BFBCC2A}" srcOrd="0" destOrd="0" presId="urn:microsoft.com/office/officeart/2005/8/layout/radial4"/>
    <dgm:cxn modelId="{8CBE0936-CDC9-4A33-87B2-80246A760668}" type="presOf" srcId="{E2A50ED1-DE49-46BF-887E-DC7256DBDAA3}" destId="{6A5A4EF9-D305-4FEB-9441-7DAE4748F6FF}" srcOrd="0" destOrd="0" presId="urn:microsoft.com/office/officeart/2005/8/layout/radial4"/>
    <dgm:cxn modelId="{FDBBFA5E-ADA4-4C9C-9C8D-C5CB8C769C4F}" srcId="{F0C145D8-99B4-43B4-9F09-6321247A894E}" destId="{B667757E-078A-4D28-BA6F-AF6BD5F90888}" srcOrd="0" destOrd="0" parTransId="{CF9E4132-6822-43A7-AB5F-C6D190A4A854}" sibTransId="{F8AB8B70-96A0-4BA4-AA68-89C6FB12E29F}"/>
    <dgm:cxn modelId="{E0B62641-4EB2-4CBC-B3E4-B670F2C66D98}" type="presOf" srcId="{F21764AF-32B9-45F1-8C5D-2CAFC844F4E7}" destId="{DB65B489-8602-46B4-999E-81D2B5B72F48}" srcOrd="0" destOrd="0" presId="urn:microsoft.com/office/officeart/2005/8/layout/radial4"/>
    <dgm:cxn modelId="{5E82218C-1900-4B22-AEDB-8F8D077F97B3}" type="presOf" srcId="{F0C145D8-99B4-43B4-9F09-6321247A894E}" destId="{CFDAD965-DD20-45D6-909B-65D0A343A95D}" srcOrd="0" destOrd="0" presId="urn:microsoft.com/office/officeart/2005/8/layout/radial4"/>
    <dgm:cxn modelId="{FE976AD6-E482-4901-B366-3B48E09F02F5}" srcId="{B667757E-078A-4D28-BA6F-AF6BD5F90888}" destId="{CCD6512F-8406-4147-B3B1-F83FD24D39C2}" srcOrd="1" destOrd="0" parTransId="{A8F9E7C2-5A7B-492F-A705-13A5D27B1131}" sibTransId="{56198D20-E3EE-446C-9340-4FBF899B5FD8}"/>
    <dgm:cxn modelId="{64FF46DE-F0E6-4A13-A5EB-E050A6B002C3}" type="presOf" srcId="{A8F9E7C2-5A7B-492F-A705-13A5D27B1131}" destId="{EC1B26F3-F04D-494B-9CFD-C3B7A1BC5EB0}" srcOrd="0" destOrd="0" presId="urn:microsoft.com/office/officeart/2005/8/layout/radial4"/>
    <dgm:cxn modelId="{A152A01E-9D1B-41F9-9110-407F59779EF0}" type="presParOf" srcId="{CFDAD965-DD20-45D6-909B-65D0A343A95D}" destId="{9FED15F0-3EA0-44CB-8C25-B44AD05E6F22}" srcOrd="0" destOrd="0" presId="urn:microsoft.com/office/officeart/2005/8/layout/radial4"/>
    <dgm:cxn modelId="{183B5210-D808-4B36-9B75-61DE1FC86D7A}" type="presParOf" srcId="{CFDAD965-DD20-45D6-909B-65D0A343A95D}" destId="{ACD42120-A3D8-4514-90DD-5A0922A60E49}" srcOrd="1" destOrd="0" presId="urn:microsoft.com/office/officeart/2005/8/layout/radial4"/>
    <dgm:cxn modelId="{D2B460D9-0F72-4A50-AC0B-F49002A83D74}" type="presParOf" srcId="{CFDAD965-DD20-45D6-909B-65D0A343A95D}" destId="{DB65B489-8602-46B4-999E-81D2B5B72F48}" srcOrd="2" destOrd="0" presId="urn:microsoft.com/office/officeart/2005/8/layout/radial4"/>
    <dgm:cxn modelId="{C368CCD6-FFCD-49EC-9F6D-AB217A98BEC2}" type="presParOf" srcId="{CFDAD965-DD20-45D6-909B-65D0A343A95D}" destId="{EC1B26F3-F04D-494B-9CFD-C3B7A1BC5EB0}" srcOrd="3" destOrd="0" presId="urn:microsoft.com/office/officeart/2005/8/layout/radial4"/>
    <dgm:cxn modelId="{1BEC3C28-84F4-4128-8983-389470C7EA19}" type="presParOf" srcId="{CFDAD965-DD20-45D6-909B-65D0A343A95D}" destId="{1E6C9F75-2767-4810-8BF7-A8F29BFBCC2A}" srcOrd="4" destOrd="0" presId="urn:microsoft.com/office/officeart/2005/8/layout/radial4"/>
    <dgm:cxn modelId="{3F80F8BA-D8FA-4D65-A3D8-B77280B82108}" type="presParOf" srcId="{CFDAD965-DD20-45D6-909B-65D0A343A95D}" destId="{6A5A4EF9-D305-4FEB-9441-7DAE4748F6FF}" srcOrd="5" destOrd="0" presId="urn:microsoft.com/office/officeart/2005/8/layout/radial4"/>
    <dgm:cxn modelId="{EA3F73D6-8A99-4CF1-854B-4AAA9F1ED33A}" type="presParOf" srcId="{CFDAD965-DD20-45D6-909B-65D0A343A95D}" destId="{EF93E0CE-5A43-46DF-B4FF-E1C9F9519BA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37BD25F-2F5C-8440-871E-C46B8468EE5E}" type="doc">
      <dgm:prSet loTypeId="urn:microsoft.com/office/officeart/2005/8/layout/pyramid2" loCatId="" qsTypeId="urn:microsoft.com/office/officeart/2005/8/quickstyle/simple4" qsCatId="simple" csTypeId="urn:microsoft.com/office/officeart/2005/8/colors/accent1_2" csCatId="accent1" phldr="1"/>
      <dgm:spPr/>
    </dgm:pt>
    <dgm:pt modelId="{D97C6220-4686-0242-B0F0-C14C0C458A01}">
      <dgm:prSet phldrT="[Text]"/>
      <dgm:spPr/>
      <dgm:t>
        <a:bodyPr/>
        <a:lstStyle/>
        <a:p>
          <a:r>
            <a:rPr lang="en-US" dirty="0"/>
            <a:t>Overt racism</a:t>
          </a:r>
        </a:p>
      </dgm:t>
    </dgm:pt>
    <dgm:pt modelId="{B28AA0B9-EA59-D145-9AB5-1E4DA558F1CF}" type="parTrans" cxnId="{C80760F1-C18E-694A-A0B8-EE7657D16E34}">
      <dgm:prSet/>
      <dgm:spPr/>
      <dgm:t>
        <a:bodyPr/>
        <a:lstStyle/>
        <a:p>
          <a:endParaRPr lang="en-US"/>
        </a:p>
      </dgm:t>
    </dgm:pt>
    <dgm:pt modelId="{9FB8D45E-1978-114D-AAE3-5687B40DEECE}" type="sibTrans" cxnId="{C80760F1-C18E-694A-A0B8-EE7657D16E34}">
      <dgm:prSet/>
      <dgm:spPr/>
      <dgm:t>
        <a:bodyPr/>
        <a:lstStyle/>
        <a:p>
          <a:endParaRPr lang="en-US"/>
        </a:p>
      </dgm:t>
    </dgm:pt>
    <dgm:pt modelId="{EB543490-7398-7E4F-805D-5FCF3029C422}">
      <dgm:prSet phldrT="[Text]"/>
      <dgm:spPr/>
      <dgm:t>
        <a:bodyPr/>
        <a:lstStyle/>
        <a:p>
          <a:r>
            <a:rPr lang="en-US" dirty="0"/>
            <a:t>Obvious Comments/Actions</a:t>
          </a:r>
        </a:p>
      </dgm:t>
    </dgm:pt>
    <dgm:pt modelId="{061BE9C5-18DD-E147-826F-A71760107D6F}" type="parTrans" cxnId="{A30CCB81-6F52-CB45-8572-AABC4B84884C}">
      <dgm:prSet/>
      <dgm:spPr/>
      <dgm:t>
        <a:bodyPr/>
        <a:lstStyle/>
        <a:p>
          <a:endParaRPr lang="en-US"/>
        </a:p>
      </dgm:t>
    </dgm:pt>
    <dgm:pt modelId="{24294E30-FC0A-2F46-8F72-3EEB2549E40A}" type="sibTrans" cxnId="{A30CCB81-6F52-CB45-8572-AABC4B84884C}">
      <dgm:prSet/>
      <dgm:spPr/>
      <dgm:t>
        <a:bodyPr/>
        <a:lstStyle/>
        <a:p>
          <a:endParaRPr lang="en-US"/>
        </a:p>
      </dgm:t>
    </dgm:pt>
    <dgm:pt modelId="{887557D8-9D69-BA4B-A638-B53C23540F28}">
      <dgm:prSet phldrT="[Text]"/>
      <dgm:spPr/>
      <dgm:t>
        <a:bodyPr/>
        <a:lstStyle/>
        <a:p>
          <a:r>
            <a:rPr lang="en-US" dirty="0" err="1"/>
            <a:t>Microagressions</a:t>
          </a:r>
          <a:endParaRPr lang="en-US" dirty="0"/>
        </a:p>
      </dgm:t>
    </dgm:pt>
    <dgm:pt modelId="{E6ADAACC-B26C-FB4A-AC5B-E6E69C60965F}" type="parTrans" cxnId="{6E42C9D5-DDE0-0940-BF86-B8E8A5A79301}">
      <dgm:prSet/>
      <dgm:spPr/>
      <dgm:t>
        <a:bodyPr/>
        <a:lstStyle/>
        <a:p>
          <a:endParaRPr lang="en-US"/>
        </a:p>
      </dgm:t>
    </dgm:pt>
    <dgm:pt modelId="{816F472B-D282-1A41-9648-6BB4AF6B6B83}" type="sibTrans" cxnId="{6E42C9D5-DDE0-0940-BF86-B8E8A5A79301}">
      <dgm:prSet/>
      <dgm:spPr/>
      <dgm:t>
        <a:bodyPr/>
        <a:lstStyle/>
        <a:p>
          <a:endParaRPr lang="en-US"/>
        </a:p>
      </dgm:t>
    </dgm:pt>
    <dgm:pt modelId="{B8618082-AEFB-724E-A7F9-367C5C06DC74}" type="pres">
      <dgm:prSet presAssocID="{F37BD25F-2F5C-8440-871E-C46B8468EE5E}" presName="compositeShape" presStyleCnt="0">
        <dgm:presLayoutVars>
          <dgm:dir/>
          <dgm:resizeHandles/>
        </dgm:presLayoutVars>
      </dgm:prSet>
      <dgm:spPr/>
    </dgm:pt>
    <dgm:pt modelId="{02C1AE65-550C-174A-A856-24DC97608A42}" type="pres">
      <dgm:prSet presAssocID="{F37BD25F-2F5C-8440-871E-C46B8468EE5E}" presName="pyramid" presStyleLbl="node1" presStyleIdx="0" presStyleCnt="1"/>
      <dgm:spPr/>
    </dgm:pt>
    <dgm:pt modelId="{9D734FA3-FCAA-C842-9FF9-BA3F964AF232}" type="pres">
      <dgm:prSet presAssocID="{F37BD25F-2F5C-8440-871E-C46B8468EE5E}" presName="theList" presStyleCnt="0"/>
      <dgm:spPr/>
    </dgm:pt>
    <dgm:pt modelId="{B9A79C8D-74D0-5C4F-BEE1-23FDC8D48093}" type="pres">
      <dgm:prSet presAssocID="{D97C6220-4686-0242-B0F0-C14C0C458A01}" presName="aNode" presStyleLbl="fgAcc1" presStyleIdx="0" presStyleCnt="3">
        <dgm:presLayoutVars>
          <dgm:bulletEnabled val="1"/>
        </dgm:presLayoutVars>
      </dgm:prSet>
      <dgm:spPr/>
    </dgm:pt>
    <dgm:pt modelId="{27220C0D-C1DA-F345-A88B-763D32F4B669}" type="pres">
      <dgm:prSet presAssocID="{D97C6220-4686-0242-B0F0-C14C0C458A01}" presName="aSpace" presStyleCnt="0"/>
      <dgm:spPr/>
    </dgm:pt>
    <dgm:pt modelId="{3F760894-C32F-654B-8DBD-23742C268130}" type="pres">
      <dgm:prSet presAssocID="{EB543490-7398-7E4F-805D-5FCF3029C422}" presName="aNode" presStyleLbl="fgAcc1" presStyleIdx="1" presStyleCnt="3">
        <dgm:presLayoutVars>
          <dgm:bulletEnabled val="1"/>
        </dgm:presLayoutVars>
      </dgm:prSet>
      <dgm:spPr/>
    </dgm:pt>
    <dgm:pt modelId="{40F738F9-5742-274A-AABF-C643B786C374}" type="pres">
      <dgm:prSet presAssocID="{EB543490-7398-7E4F-805D-5FCF3029C422}" presName="aSpace" presStyleCnt="0"/>
      <dgm:spPr/>
    </dgm:pt>
    <dgm:pt modelId="{61A913D7-3746-6841-BD2B-29F37B05F3F5}" type="pres">
      <dgm:prSet presAssocID="{887557D8-9D69-BA4B-A638-B53C23540F28}" presName="aNode" presStyleLbl="fgAcc1" presStyleIdx="2" presStyleCnt="3">
        <dgm:presLayoutVars>
          <dgm:bulletEnabled val="1"/>
        </dgm:presLayoutVars>
      </dgm:prSet>
      <dgm:spPr/>
    </dgm:pt>
    <dgm:pt modelId="{CCCC7AB3-EB2B-2045-819E-9A2F8B830DA2}" type="pres">
      <dgm:prSet presAssocID="{887557D8-9D69-BA4B-A638-B53C23540F28}" presName="aSpace" presStyleCnt="0"/>
      <dgm:spPr/>
    </dgm:pt>
  </dgm:ptLst>
  <dgm:cxnLst>
    <dgm:cxn modelId="{F63E3B06-AB44-F344-84E4-842ED2E63672}" type="presOf" srcId="{887557D8-9D69-BA4B-A638-B53C23540F28}" destId="{61A913D7-3746-6841-BD2B-29F37B05F3F5}" srcOrd="0" destOrd="0" presId="urn:microsoft.com/office/officeart/2005/8/layout/pyramid2"/>
    <dgm:cxn modelId="{6E937E18-A6A2-2240-B333-61085BF2A256}" type="presOf" srcId="{EB543490-7398-7E4F-805D-5FCF3029C422}" destId="{3F760894-C32F-654B-8DBD-23742C268130}" srcOrd="0" destOrd="0" presId="urn:microsoft.com/office/officeart/2005/8/layout/pyramid2"/>
    <dgm:cxn modelId="{A30CCB81-6F52-CB45-8572-AABC4B84884C}" srcId="{F37BD25F-2F5C-8440-871E-C46B8468EE5E}" destId="{EB543490-7398-7E4F-805D-5FCF3029C422}" srcOrd="1" destOrd="0" parTransId="{061BE9C5-18DD-E147-826F-A71760107D6F}" sibTransId="{24294E30-FC0A-2F46-8F72-3EEB2549E40A}"/>
    <dgm:cxn modelId="{6E42C9D5-DDE0-0940-BF86-B8E8A5A79301}" srcId="{F37BD25F-2F5C-8440-871E-C46B8468EE5E}" destId="{887557D8-9D69-BA4B-A638-B53C23540F28}" srcOrd="2" destOrd="0" parTransId="{E6ADAACC-B26C-FB4A-AC5B-E6E69C60965F}" sibTransId="{816F472B-D282-1A41-9648-6BB4AF6B6B83}"/>
    <dgm:cxn modelId="{CC48C1D7-AFDE-A047-9536-FE318B6A6DD2}" type="presOf" srcId="{D97C6220-4686-0242-B0F0-C14C0C458A01}" destId="{B9A79C8D-74D0-5C4F-BEE1-23FDC8D48093}" srcOrd="0" destOrd="0" presId="urn:microsoft.com/office/officeart/2005/8/layout/pyramid2"/>
    <dgm:cxn modelId="{C80760F1-C18E-694A-A0B8-EE7657D16E34}" srcId="{F37BD25F-2F5C-8440-871E-C46B8468EE5E}" destId="{D97C6220-4686-0242-B0F0-C14C0C458A01}" srcOrd="0" destOrd="0" parTransId="{B28AA0B9-EA59-D145-9AB5-1E4DA558F1CF}" sibTransId="{9FB8D45E-1978-114D-AAE3-5687B40DEECE}"/>
    <dgm:cxn modelId="{85108AFC-AD02-1348-B864-9852B32A3C1A}" type="presOf" srcId="{F37BD25F-2F5C-8440-871E-C46B8468EE5E}" destId="{B8618082-AEFB-724E-A7F9-367C5C06DC74}" srcOrd="0" destOrd="0" presId="urn:microsoft.com/office/officeart/2005/8/layout/pyramid2"/>
    <dgm:cxn modelId="{F77A68F5-3B3E-5849-B51B-29B0491C1FA4}" type="presParOf" srcId="{B8618082-AEFB-724E-A7F9-367C5C06DC74}" destId="{02C1AE65-550C-174A-A856-24DC97608A42}" srcOrd="0" destOrd="0" presId="urn:microsoft.com/office/officeart/2005/8/layout/pyramid2"/>
    <dgm:cxn modelId="{FE8CCFD7-22A6-0240-A60C-128F1ED11AF6}" type="presParOf" srcId="{B8618082-AEFB-724E-A7F9-367C5C06DC74}" destId="{9D734FA3-FCAA-C842-9FF9-BA3F964AF232}" srcOrd="1" destOrd="0" presId="urn:microsoft.com/office/officeart/2005/8/layout/pyramid2"/>
    <dgm:cxn modelId="{16788665-6C6B-664F-AF8C-07885FF4EF1C}" type="presParOf" srcId="{9D734FA3-FCAA-C842-9FF9-BA3F964AF232}" destId="{B9A79C8D-74D0-5C4F-BEE1-23FDC8D48093}" srcOrd="0" destOrd="0" presId="urn:microsoft.com/office/officeart/2005/8/layout/pyramid2"/>
    <dgm:cxn modelId="{8FC06DBE-A943-4849-9C4B-193444EC570D}" type="presParOf" srcId="{9D734FA3-FCAA-C842-9FF9-BA3F964AF232}" destId="{27220C0D-C1DA-F345-A88B-763D32F4B669}" srcOrd="1" destOrd="0" presId="urn:microsoft.com/office/officeart/2005/8/layout/pyramid2"/>
    <dgm:cxn modelId="{88D94E39-AB9F-4345-A627-56E4BF3F3484}" type="presParOf" srcId="{9D734FA3-FCAA-C842-9FF9-BA3F964AF232}" destId="{3F760894-C32F-654B-8DBD-23742C268130}" srcOrd="2" destOrd="0" presId="urn:microsoft.com/office/officeart/2005/8/layout/pyramid2"/>
    <dgm:cxn modelId="{38BB1B91-8DBB-9B44-9D38-C033A52954E5}" type="presParOf" srcId="{9D734FA3-FCAA-C842-9FF9-BA3F964AF232}" destId="{40F738F9-5742-274A-AABF-C643B786C374}" srcOrd="3" destOrd="0" presId="urn:microsoft.com/office/officeart/2005/8/layout/pyramid2"/>
    <dgm:cxn modelId="{87430CD9-FE79-9946-B79E-BA44174521BC}" type="presParOf" srcId="{9D734FA3-FCAA-C842-9FF9-BA3F964AF232}" destId="{61A913D7-3746-6841-BD2B-29F37B05F3F5}" srcOrd="4" destOrd="0" presId="urn:microsoft.com/office/officeart/2005/8/layout/pyramid2"/>
    <dgm:cxn modelId="{BFCB27D7-1089-F742-B3CC-105782D94FDC}" type="presParOf" srcId="{9D734FA3-FCAA-C842-9FF9-BA3F964AF232}" destId="{CCCC7AB3-EB2B-2045-819E-9A2F8B830DA2}"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DFF7F61-9817-4CD8-8A23-064FA7EBE9B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ED12B525-8189-43D1-996B-FA0DBBC72990}">
      <dgm:prSet phldrT="[Text]"/>
      <dgm:spPr/>
      <dgm:t>
        <a:bodyPr/>
        <a:lstStyle/>
        <a:p>
          <a:r>
            <a:rPr lang="en-US" dirty="0"/>
            <a:t>Assess illness acuity</a:t>
          </a:r>
        </a:p>
      </dgm:t>
    </dgm:pt>
    <dgm:pt modelId="{27541038-8182-44BC-BE96-DC61C545446F}" type="parTrans" cxnId="{66E51CA8-2605-401A-BC7B-E6327BBCEA24}">
      <dgm:prSet/>
      <dgm:spPr/>
      <dgm:t>
        <a:bodyPr/>
        <a:lstStyle/>
        <a:p>
          <a:endParaRPr lang="en-US"/>
        </a:p>
      </dgm:t>
    </dgm:pt>
    <dgm:pt modelId="{4DE730D6-9D3B-438C-BE5C-8629FB5D2F69}" type="sibTrans" cxnId="{66E51CA8-2605-401A-BC7B-E6327BBCEA24}">
      <dgm:prSet/>
      <dgm:spPr/>
      <dgm:t>
        <a:bodyPr/>
        <a:lstStyle/>
        <a:p>
          <a:endParaRPr lang="en-US"/>
        </a:p>
      </dgm:t>
    </dgm:pt>
    <dgm:pt modelId="{8D7B3A2C-A11B-45EC-9D9B-3E356A8113A9}">
      <dgm:prSet phldrT="[Text]"/>
      <dgm:spPr/>
      <dgm:t>
        <a:bodyPr/>
        <a:lstStyle/>
        <a:p>
          <a:r>
            <a:rPr lang="en-US" dirty="0"/>
            <a:t>Cultivate therapeutic alliance</a:t>
          </a:r>
        </a:p>
      </dgm:t>
    </dgm:pt>
    <dgm:pt modelId="{FEFBC11E-4FC0-4346-950F-8EAE5A47A34B}" type="parTrans" cxnId="{AE2A96D0-9C56-4414-A7E7-6B013B0DC7DB}">
      <dgm:prSet/>
      <dgm:spPr/>
      <dgm:t>
        <a:bodyPr/>
        <a:lstStyle/>
        <a:p>
          <a:endParaRPr lang="en-US"/>
        </a:p>
      </dgm:t>
    </dgm:pt>
    <dgm:pt modelId="{93D502E1-3AFD-4DB0-9C9A-7BC340E47B06}" type="sibTrans" cxnId="{AE2A96D0-9C56-4414-A7E7-6B013B0DC7DB}">
      <dgm:prSet/>
      <dgm:spPr/>
      <dgm:t>
        <a:bodyPr/>
        <a:lstStyle/>
        <a:p>
          <a:endParaRPr lang="en-US"/>
        </a:p>
      </dgm:t>
    </dgm:pt>
    <dgm:pt modelId="{6ECD5547-5A68-44C7-A91B-5FD0E5453C7A}">
      <dgm:prSet phldrT="[Text]"/>
      <dgm:spPr/>
      <dgm:t>
        <a:bodyPr/>
        <a:lstStyle/>
        <a:p>
          <a:r>
            <a:rPr lang="en-US" dirty="0"/>
            <a:t>Depersonalize the event</a:t>
          </a:r>
        </a:p>
      </dgm:t>
    </dgm:pt>
    <dgm:pt modelId="{006F1C6C-3C97-41C6-B4CF-A27C33A8AC7B}" type="parTrans" cxnId="{2F6EBBD0-2F3D-47F2-BF61-7809EF4FB88D}">
      <dgm:prSet/>
      <dgm:spPr/>
      <dgm:t>
        <a:bodyPr/>
        <a:lstStyle/>
        <a:p>
          <a:endParaRPr lang="en-US"/>
        </a:p>
      </dgm:t>
    </dgm:pt>
    <dgm:pt modelId="{3879D777-4099-40FE-92A3-1A95322581FB}" type="sibTrans" cxnId="{2F6EBBD0-2F3D-47F2-BF61-7809EF4FB88D}">
      <dgm:prSet/>
      <dgm:spPr/>
      <dgm:t>
        <a:bodyPr/>
        <a:lstStyle/>
        <a:p>
          <a:endParaRPr lang="en-US"/>
        </a:p>
      </dgm:t>
    </dgm:pt>
    <dgm:pt modelId="{55BC94E9-073D-4AD1-B0BC-FB50BE93CE90}">
      <dgm:prSet phldrT="[Text]"/>
      <dgm:spPr/>
      <dgm:t>
        <a:bodyPr/>
        <a:lstStyle/>
        <a:p>
          <a:r>
            <a:rPr lang="en-US" dirty="0"/>
            <a:t>Ensure a safe learning environment</a:t>
          </a:r>
        </a:p>
      </dgm:t>
    </dgm:pt>
    <dgm:pt modelId="{E0279EEF-DE24-4E7E-85A9-00BF7AC72899}" type="parTrans" cxnId="{6D0ED4B0-0C6A-4242-B1CC-A9B29220FEFC}">
      <dgm:prSet/>
      <dgm:spPr/>
      <dgm:t>
        <a:bodyPr/>
        <a:lstStyle/>
        <a:p>
          <a:endParaRPr lang="en-US"/>
        </a:p>
      </dgm:t>
    </dgm:pt>
    <dgm:pt modelId="{6C83FEF9-FF35-4996-935D-B69F6DA73B67}" type="sibTrans" cxnId="{6D0ED4B0-0C6A-4242-B1CC-A9B29220FEFC}">
      <dgm:prSet/>
      <dgm:spPr/>
      <dgm:t>
        <a:bodyPr/>
        <a:lstStyle/>
        <a:p>
          <a:endParaRPr lang="en-US"/>
        </a:p>
      </dgm:t>
    </dgm:pt>
    <dgm:pt modelId="{5E5A061E-7947-4E4C-9873-A218CC272AD4}" type="pres">
      <dgm:prSet presAssocID="{9DFF7F61-9817-4CD8-8A23-064FA7EBE9B8}" presName="Name0" presStyleCnt="0">
        <dgm:presLayoutVars>
          <dgm:chMax val="11"/>
          <dgm:chPref val="11"/>
          <dgm:dir/>
          <dgm:resizeHandles/>
        </dgm:presLayoutVars>
      </dgm:prSet>
      <dgm:spPr/>
    </dgm:pt>
    <dgm:pt modelId="{9A84DF1B-58DB-4A4B-8E26-7BFF56B43193}" type="pres">
      <dgm:prSet presAssocID="{55BC94E9-073D-4AD1-B0BC-FB50BE93CE90}" presName="Accent4" presStyleCnt="0"/>
      <dgm:spPr/>
    </dgm:pt>
    <dgm:pt modelId="{A501C3A1-DB9F-44F7-994C-652B064942E0}" type="pres">
      <dgm:prSet presAssocID="{55BC94E9-073D-4AD1-B0BC-FB50BE93CE90}" presName="Accent" presStyleLbl="node1" presStyleIdx="0" presStyleCnt="4"/>
      <dgm:spPr/>
    </dgm:pt>
    <dgm:pt modelId="{9573BC6D-895E-4C3A-9CB7-B1A95DBBF865}" type="pres">
      <dgm:prSet presAssocID="{55BC94E9-073D-4AD1-B0BC-FB50BE93CE90}" presName="ParentBackground4" presStyleCnt="0"/>
      <dgm:spPr/>
    </dgm:pt>
    <dgm:pt modelId="{061469A1-A527-4165-BBD5-2CE649DD71C6}" type="pres">
      <dgm:prSet presAssocID="{55BC94E9-073D-4AD1-B0BC-FB50BE93CE90}" presName="ParentBackground" presStyleLbl="fgAcc1" presStyleIdx="0" presStyleCnt="4"/>
      <dgm:spPr/>
    </dgm:pt>
    <dgm:pt modelId="{A5085E3B-F003-417D-B60C-2383D21B6C7E}" type="pres">
      <dgm:prSet presAssocID="{55BC94E9-073D-4AD1-B0BC-FB50BE93CE90}" presName="Parent4" presStyleLbl="revTx" presStyleIdx="0" presStyleCnt="0">
        <dgm:presLayoutVars>
          <dgm:chMax val="1"/>
          <dgm:chPref val="1"/>
          <dgm:bulletEnabled val="1"/>
        </dgm:presLayoutVars>
      </dgm:prSet>
      <dgm:spPr/>
    </dgm:pt>
    <dgm:pt modelId="{E0811EF5-8BE3-4377-A27F-86371A89B445}" type="pres">
      <dgm:prSet presAssocID="{6ECD5547-5A68-44C7-A91B-5FD0E5453C7A}" presName="Accent3" presStyleCnt="0"/>
      <dgm:spPr/>
    </dgm:pt>
    <dgm:pt modelId="{AFE8D986-A911-4551-A9AC-860FF01B1D6D}" type="pres">
      <dgm:prSet presAssocID="{6ECD5547-5A68-44C7-A91B-5FD0E5453C7A}" presName="Accent" presStyleLbl="node1" presStyleIdx="1" presStyleCnt="4"/>
      <dgm:spPr/>
    </dgm:pt>
    <dgm:pt modelId="{D9C60B08-646B-4CBF-A48B-E78A2F8CDE9F}" type="pres">
      <dgm:prSet presAssocID="{6ECD5547-5A68-44C7-A91B-5FD0E5453C7A}" presName="ParentBackground3" presStyleCnt="0"/>
      <dgm:spPr/>
    </dgm:pt>
    <dgm:pt modelId="{6D5CE55D-E71F-4ACA-9A4F-82286D4A5226}" type="pres">
      <dgm:prSet presAssocID="{6ECD5547-5A68-44C7-A91B-5FD0E5453C7A}" presName="ParentBackground" presStyleLbl="fgAcc1" presStyleIdx="1" presStyleCnt="4"/>
      <dgm:spPr/>
    </dgm:pt>
    <dgm:pt modelId="{32589EDF-A0DA-4B63-97EF-C6269233CD17}" type="pres">
      <dgm:prSet presAssocID="{6ECD5547-5A68-44C7-A91B-5FD0E5453C7A}" presName="Parent3" presStyleLbl="revTx" presStyleIdx="0" presStyleCnt="0">
        <dgm:presLayoutVars>
          <dgm:chMax val="1"/>
          <dgm:chPref val="1"/>
          <dgm:bulletEnabled val="1"/>
        </dgm:presLayoutVars>
      </dgm:prSet>
      <dgm:spPr/>
    </dgm:pt>
    <dgm:pt modelId="{8BF65177-CF19-4B58-8161-E8ADF7BA35CA}" type="pres">
      <dgm:prSet presAssocID="{8D7B3A2C-A11B-45EC-9D9B-3E356A8113A9}" presName="Accent2" presStyleCnt="0"/>
      <dgm:spPr/>
    </dgm:pt>
    <dgm:pt modelId="{95104B53-EE89-4BAD-B13C-86ABF2E8533B}" type="pres">
      <dgm:prSet presAssocID="{8D7B3A2C-A11B-45EC-9D9B-3E356A8113A9}" presName="Accent" presStyleLbl="node1" presStyleIdx="2" presStyleCnt="4"/>
      <dgm:spPr/>
    </dgm:pt>
    <dgm:pt modelId="{E52BE9D9-669E-4A67-B78C-21F9B2DAFC2C}" type="pres">
      <dgm:prSet presAssocID="{8D7B3A2C-A11B-45EC-9D9B-3E356A8113A9}" presName="ParentBackground2" presStyleCnt="0"/>
      <dgm:spPr/>
    </dgm:pt>
    <dgm:pt modelId="{EB657E2A-2DCE-485F-8E5F-CC76D4B2300B}" type="pres">
      <dgm:prSet presAssocID="{8D7B3A2C-A11B-45EC-9D9B-3E356A8113A9}" presName="ParentBackground" presStyleLbl="fgAcc1" presStyleIdx="2" presStyleCnt="4"/>
      <dgm:spPr/>
    </dgm:pt>
    <dgm:pt modelId="{2BAB583D-4C86-4EF3-B5AC-E2B480549657}" type="pres">
      <dgm:prSet presAssocID="{8D7B3A2C-A11B-45EC-9D9B-3E356A8113A9}" presName="Parent2" presStyleLbl="revTx" presStyleIdx="0" presStyleCnt="0">
        <dgm:presLayoutVars>
          <dgm:chMax val="1"/>
          <dgm:chPref val="1"/>
          <dgm:bulletEnabled val="1"/>
        </dgm:presLayoutVars>
      </dgm:prSet>
      <dgm:spPr/>
    </dgm:pt>
    <dgm:pt modelId="{F7EBF3D2-521A-4E99-B7FD-7CBD7D35F25F}" type="pres">
      <dgm:prSet presAssocID="{ED12B525-8189-43D1-996B-FA0DBBC72990}" presName="Accent1" presStyleCnt="0"/>
      <dgm:spPr/>
    </dgm:pt>
    <dgm:pt modelId="{D9A0CE0A-B5E7-4498-9F07-D2D5B0BC67DB}" type="pres">
      <dgm:prSet presAssocID="{ED12B525-8189-43D1-996B-FA0DBBC72990}" presName="Accent" presStyleLbl="node1" presStyleIdx="3" presStyleCnt="4"/>
      <dgm:spPr/>
    </dgm:pt>
    <dgm:pt modelId="{9F87ADA2-E670-479E-9413-81835294B73E}" type="pres">
      <dgm:prSet presAssocID="{ED12B525-8189-43D1-996B-FA0DBBC72990}" presName="ParentBackground1" presStyleCnt="0"/>
      <dgm:spPr/>
    </dgm:pt>
    <dgm:pt modelId="{2CDA553A-6587-4CC0-AC8C-6E850FC0BB1E}" type="pres">
      <dgm:prSet presAssocID="{ED12B525-8189-43D1-996B-FA0DBBC72990}" presName="ParentBackground" presStyleLbl="fgAcc1" presStyleIdx="3" presStyleCnt="4"/>
      <dgm:spPr/>
    </dgm:pt>
    <dgm:pt modelId="{857B9324-755D-4423-ABBD-80CDA6EF72BE}" type="pres">
      <dgm:prSet presAssocID="{ED12B525-8189-43D1-996B-FA0DBBC72990}" presName="Parent1" presStyleLbl="revTx" presStyleIdx="0" presStyleCnt="0">
        <dgm:presLayoutVars>
          <dgm:chMax val="1"/>
          <dgm:chPref val="1"/>
          <dgm:bulletEnabled val="1"/>
        </dgm:presLayoutVars>
      </dgm:prSet>
      <dgm:spPr/>
    </dgm:pt>
  </dgm:ptLst>
  <dgm:cxnLst>
    <dgm:cxn modelId="{3383C91B-CC29-4FF8-9F58-DC42A29599C2}" type="presOf" srcId="{ED12B525-8189-43D1-996B-FA0DBBC72990}" destId="{857B9324-755D-4423-ABBD-80CDA6EF72BE}" srcOrd="1" destOrd="0" presId="urn:microsoft.com/office/officeart/2011/layout/CircleProcess"/>
    <dgm:cxn modelId="{A10B9134-CD7E-4208-91AF-FCD9D9BCEDBE}" type="presOf" srcId="{9DFF7F61-9817-4CD8-8A23-064FA7EBE9B8}" destId="{5E5A061E-7947-4E4C-9873-A218CC272AD4}" srcOrd="0" destOrd="0" presId="urn:microsoft.com/office/officeart/2011/layout/CircleProcess"/>
    <dgm:cxn modelId="{80FCBB3B-A23A-4ACD-8445-D29FC996E0B2}" type="presOf" srcId="{8D7B3A2C-A11B-45EC-9D9B-3E356A8113A9}" destId="{EB657E2A-2DCE-485F-8E5F-CC76D4B2300B}" srcOrd="0" destOrd="0" presId="urn:microsoft.com/office/officeart/2011/layout/CircleProcess"/>
    <dgm:cxn modelId="{44C79752-7DE6-4295-84AF-95C9BF06C280}" type="presOf" srcId="{8D7B3A2C-A11B-45EC-9D9B-3E356A8113A9}" destId="{2BAB583D-4C86-4EF3-B5AC-E2B480549657}" srcOrd="1" destOrd="0" presId="urn:microsoft.com/office/officeart/2011/layout/CircleProcess"/>
    <dgm:cxn modelId="{E32AFA72-972F-487A-ADE6-60BF5EE0965A}" type="presOf" srcId="{ED12B525-8189-43D1-996B-FA0DBBC72990}" destId="{2CDA553A-6587-4CC0-AC8C-6E850FC0BB1E}" srcOrd="0" destOrd="0" presId="urn:microsoft.com/office/officeart/2011/layout/CircleProcess"/>
    <dgm:cxn modelId="{03843887-569F-4F9D-803F-EB051449887E}" type="presOf" srcId="{6ECD5547-5A68-44C7-A91B-5FD0E5453C7A}" destId="{6D5CE55D-E71F-4ACA-9A4F-82286D4A5226}" srcOrd="0" destOrd="0" presId="urn:microsoft.com/office/officeart/2011/layout/CircleProcess"/>
    <dgm:cxn modelId="{8970778B-6A0B-4E28-9802-D704D61D9CF1}" type="presOf" srcId="{55BC94E9-073D-4AD1-B0BC-FB50BE93CE90}" destId="{A5085E3B-F003-417D-B60C-2383D21B6C7E}" srcOrd="1" destOrd="0" presId="urn:microsoft.com/office/officeart/2011/layout/CircleProcess"/>
    <dgm:cxn modelId="{732810A5-96E8-46AF-A519-CE6C544BECB0}" type="presOf" srcId="{6ECD5547-5A68-44C7-A91B-5FD0E5453C7A}" destId="{32589EDF-A0DA-4B63-97EF-C6269233CD17}" srcOrd="1" destOrd="0" presId="urn:microsoft.com/office/officeart/2011/layout/CircleProcess"/>
    <dgm:cxn modelId="{66E51CA8-2605-401A-BC7B-E6327BBCEA24}" srcId="{9DFF7F61-9817-4CD8-8A23-064FA7EBE9B8}" destId="{ED12B525-8189-43D1-996B-FA0DBBC72990}" srcOrd="0" destOrd="0" parTransId="{27541038-8182-44BC-BE96-DC61C545446F}" sibTransId="{4DE730D6-9D3B-438C-BE5C-8629FB5D2F69}"/>
    <dgm:cxn modelId="{6D0ED4B0-0C6A-4242-B1CC-A9B29220FEFC}" srcId="{9DFF7F61-9817-4CD8-8A23-064FA7EBE9B8}" destId="{55BC94E9-073D-4AD1-B0BC-FB50BE93CE90}" srcOrd="3" destOrd="0" parTransId="{E0279EEF-DE24-4E7E-85A9-00BF7AC72899}" sibTransId="{6C83FEF9-FF35-4996-935D-B69F6DA73B67}"/>
    <dgm:cxn modelId="{AE2A96D0-9C56-4414-A7E7-6B013B0DC7DB}" srcId="{9DFF7F61-9817-4CD8-8A23-064FA7EBE9B8}" destId="{8D7B3A2C-A11B-45EC-9D9B-3E356A8113A9}" srcOrd="1" destOrd="0" parTransId="{FEFBC11E-4FC0-4346-950F-8EAE5A47A34B}" sibTransId="{93D502E1-3AFD-4DB0-9C9A-7BC340E47B06}"/>
    <dgm:cxn modelId="{2F6EBBD0-2F3D-47F2-BF61-7809EF4FB88D}" srcId="{9DFF7F61-9817-4CD8-8A23-064FA7EBE9B8}" destId="{6ECD5547-5A68-44C7-A91B-5FD0E5453C7A}" srcOrd="2" destOrd="0" parTransId="{006F1C6C-3C97-41C6-B4CF-A27C33A8AC7B}" sibTransId="{3879D777-4099-40FE-92A3-1A95322581FB}"/>
    <dgm:cxn modelId="{81FDFFE1-DCB9-4C72-B4BA-07D15C69B994}" type="presOf" srcId="{55BC94E9-073D-4AD1-B0BC-FB50BE93CE90}" destId="{061469A1-A527-4165-BBD5-2CE649DD71C6}" srcOrd="0" destOrd="0" presId="urn:microsoft.com/office/officeart/2011/layout/CircleProcess"/>
    <dgm:cxn modelId="{D836138E-F5C2-4C93-ADB0-D7F030889F0A}" type="presParOf" srcId="{5E5A061E-7947-4E4C-9873-A218CC272AD4}" destId="{9A84DF1B-58DB-4A4B-8E26-7BFF56B43193}" srcOrd="0" destOrd="0" presId="urn:microsoft.com/office/officeart/2011/layout/CircleProcess"/>
    <dgm:cxn modelId="{8524C3F7-D59A-42A2-A53A-05DCF201248E}" type="presParOf" srcId="{9A84DF1B-58DB-4A4B-8E26-7BFF56B43193}" destId="{A501C3A1-DB9F-44F7-994C-652B064942E0}" srcOrd="0" destOrd="0" presId="urn:microsoft.com/office/officeart/2011/layout/CircleProcess"/>
    <dgm:cxn modelId="{3E319B11-F30D-460F-AD83-4DC25BC8B916}" type="presParOf" srcId="{5E5A061E-7947-4E4C-9873-A218CC272AD4}" destId="{9573BC6D-895E-4C3A-9CB7-B1A95DBBF865}" srcOrd="1" destOrd="0" presId="urn:microsoft.com/office/officeart/2011/layout/CircleProcess"/>
    <dgm:cxn modelId="{E5B904AC-0FB1-4489-BA04-BB37E13857F7}" type="presParOf" srcId="{9573BC6D-895E-4C3A-9CB7-B1A95DBBF865}" destId="{061469A1-A527-4165-BBD5-2CE649DD71C6}" srcOrd="0" destOrd="0" presId="urn:microsoft.com/office/officeart/2011/layout/CircleProcess"/>
    <dgm:cxn modelId="{CCC2CA1E-41C1-43CC-88A1-41BB665269BD}" type="presParOf" srcId="{5E5A061E-7947-4E4C-9873-A218CC272AD4}" destId="{A5085E3B-F003-417D-B60C-2383D21B6C7E}" srcOrd="2" destOrd="0" presId="urn:microsoft.com/office/officeart/2011/layout/CircleProcess"/>
    <dgm:cxn modelId="{0E6BA406-894E-4DBE-A086-433D7D7AF34A}" type="presParOf" srcId="{5E5A061E-7947-4E4C-9873-A218CC272AD4}" destId="{E0811EF5-8BE3-4377-A27F-86371A89B445}" srcOrd="3" destOrd="0" presId="urn:microsoft.com/office/officeart/2011/layout/CircleProcess"/>
    <dgm:cxn modelId="{5F015653-C324-4B96-B728-139DA0F02131}" type="presParOf" srcId="{E0811EF5-8BE3-4377-A27F-86371A89B445}" destId="{AFE8D986-A911-4551-A9AC-860FF01B1D6D}" srcOrd="0" destOrd="0" presId="urn:microsoft.com/office/officeart/2011/layout/CircleProcess"/>
    <dgm:cxn modelId="{651D993C-AD08-4609-978C-39AB368BAA00}" type="presParOf" srcId="{5E5A061E-7947-4E4C-9873-A218CC272AD4}" destId="{D9C60B08-646B-4CBF-A48B-E78A2F8CDE9F}" srcOrd="4" destOrd="0" presId="urn:microsoft.com/office/officeart/2011/layout/CircleProcess"/>
    <dgm:cxn modelId="{69AE2745-4AE3-4BEE-98AF-D43D1A0313D3}" type="presParOf" srcId="{D9C60B08-646B-4CBF-A48B-E78A2F8CDE9F}" destId="{6D5CE55D-E71F-4ACA-9A4F-82286D4A5226}" srcOrd="0" destOrd="0" presId="urn:microsoft.com/office/officeart/2011/layout/CircleProcess"/>
    <dgm:cxn modelId="{8F009191-7B0E-4FE5-908E-7EC164D68891}" type="presParOf" srcId="{5E5A061E-7947-4E4C-9873-A218CC272AD4}" destId="{32589EDF-A0DA-4B63-97EF-C6269233CD17}" srcOrd="5" destOrd="0" presId="urn:microsoft.com/office/officeart/2011/layout/CircleProcess"/>
    <dgm:cxn modelId="{A5149249-131A-42A8-B808-FD208195D153}" type="presParOf" srcId="{5E5A061E-7947-4E4C-9873-A218CC272AD4}" destId="{8BF65177-CF19-4B58-8161-E8ADF7BA35CA}" srcOrd="6" destOrd="0" presId="urn:microsoft.com/office/officeart/2011/layout/CircleProcess"/>
    <dgm:cxn modelId="{C44634EF-54EC-44B9-BD1E-2FC3C06AB21C}" type="presParOf" srcId="{8BF65177-CF19-4B58-8161-E8ADF7BA35CA}" destId="{95104B53-EE89-4BAD-B13C-86ABF2E8533B}" srcOrd="0" destOrd="0" presId="urn:microsoft.com/office/officeart/2011/layout/CircleProcess"/>
    <dgm:cxn modelId="{E051E5F2-F42E-4865-9010-DBD6B17680EE}" type="presParOf" srcId="{5E5A061E-7947-4E4C-9873-A218CC272AD4}" destId="{E52BE9D9-669E-4A67-B78C-21F9B2DAFC2C}" srcOrd="7" destOrd="0" presId="urn:microsoft.com/office/officeart/2011/layout/CircleProcess"/>
    <dgm:cxn modelId="{B36A33DD-6AD1-4C8E-8354-5F1B9FE5616A}" type="presParOf" srcId="{E52BE9D9-669E-4A67-B78C-21F9B2DAFC2C}" destId="{EB657E2A-2DCE-485F-8E5F-CC76D4B2300B}" srcOrd="0" destOrd="0" presId="urn:microsoft.com/office/officeart/2011/layout/CircleProcess"/>
    <dgm:cxn modelId="{6A7CE7B1-794C-44C6-BEB4-47E1345BF743}" type="presParOf" srcId="{5E5A061E-7947-4E4C-9873-A218CC272AD4}" destId="{2BAB583D-4C86-4EF3-B5AC-E2B480549657}" srcOrd="8" destOrd="0" presId="urn:microsoft.com/office/officeart/2011/layout/CircleProcess"/>
    <dgm:cxn modelId="{382CC9B0-B51A-4728-82ED-4BEE498414B8}" type="presParOf" srcId="{5E5A061E-7947-4E4C-9873-A218CC272AD4}" destId="{F7EBF3D2-521A-4E99-B7FD-7CBD7D35F25F}" srcOrd="9" destOrd="0" presId="urn:microsoft.com/office/officeart/2011/layout/CircleProcess"/>
    <dgm:cxn modelId="{8EE2BE7E-FFB2-46CB-B85B-23AF8138C72C}" type="presParOf" srcId="{F7EBF3D2-521A-4E99-B7FD-7CBD7D35F25F}" destId="{D9A0CE0A-B5E7-4498-9F07-D2D5B0BC67DB}" srcOrd="0" destOrd="0" presId="urn:microsoft.com/office/officeart/2011/layout/CircleProcess"/>
    <dgm:cxn modelId="{1059F861-1623-428D-913F-FFAEE10320DB}" type="presParOf" srcId="{5E5A061E-7947-4E4C-9873-A218CC272AD4}" destId="{9F87ADA2-E670-479E-9413-81835294B73E}" srcOrd="10" destOrd="0" presId="urn:microsoft.com/office/officeart/2011/layout/CircleProcess"/>
    <dgm:cxn modelId="{4712EB1D-1CBE-46BD-8C89-078ED51C7F26}" type="presParOf" srcId="{9F87ADA2-E670-479E-9413-81835294B73E}" destId="{2CDA553A-6587-4CC0-AC8C-6E850FC0BB1E}" srcOrd="0" destOrd="0" presId="urn:microsoft.com/office/officeart/2011/layout/CircleProcess"/>
    <dgm:cxn modelId="{56B38392-F696-4DD9-A048-C2DA91A67EA4}" type="presParOf" srcId="{5E5A061E-7947-4E4C-9873-A218CC272AD4}" destId="{857B9324-755D-4423-ABBD-80CDA6EF72BE}"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306E46E-112F-440C-9A2C-8E9908657D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3504CB-DEF7-48C9-8F25-99CDF8D65FD0}">
      <dgm:prSet phldrT="[Text]"/>
      <dgm:spPr/>
      <dgm:t>
        <a:bodyPr/>
        <a:lstStyle/>
        <a:p>
          <a:r>
            <a:rPr lang="en-US" dirty="0">
              <a:solidFill>
                <a:schemeClr val="tx1"/>
              </a:solidFill>
            </a:rPr>
            <a:t>Expect</a:t>
          </a:r>
        </a:p>
      </dgm:t>
    </dgm:pt>
    <dgm:pt modelId="{2016399E-79F0-47BF-8F28-4B539C8FF81E}" type="parTrans" cxnId="{AE5F8463-BFC8-4EEA-9B37-E9AC2A35180C}">
      <dgm:prSet/>
      <dgm:spPr/>
      <dgm:t>
        <a:bodyPr/>
        <a:lstStyle/>
        <a:p>
          <a:endParaRPr lang="en-US">
            <a:solidFill>
              <a:schemeClr val="tx1"/>
            </a:solidFill>
          </a:endParaRPr>
        </a:p>
      </dgm:t>
    </dgm:pt>
    <dgm:pt modelId="{AD3F5846-658D-4CD8-B682-61F08ECE2995}" type="sibTrans" cxnId="{AE5F8463-BFC8-4EEA-9B37-E9AC2A35180C}">
      <dgm:prSet/>
      <dgm:spPr/>
      <dgm:t>
        <a:bodyPr/>
        <a:lstStyle/>
        <a:p>
          <a:endParaRPr lang="en-US">
            <a:solidFill>
              <a:schemeClr val="tx1"/>
            </a:solidFill>
          </a:endParaRPr>
        </a:p>
      </dgm:t>
    </dgm:pt>
    <dgm:pt modelId="{6D4849E7-33CD-41AA-8910-BFDE546A3A36}">
      <dgm:prSet phldrT="[Text]"/>
      <dgm:spPr/>
      <dgm:t>
        <a:bodyPr/>
        <a:lstStyle/>
        <a:p>
          <a:r>
            <a:rPr lang="en-US" dirty="0">
              <a:solidFill>
                <a:schemeClr val="tx1"/>
              </a:solidFill>
            </a:rPr>
            <a:t>Recognize</a:t>
          </a:r>
        </a:p>
      </dgm:t>
    </dgm:pt>
    <dgm:pt modelId="{F305A4CC-BE4D-436C-9CB6-639D0A607625}" type="parTrans" cxnId="{D33901DC-B14C-42AF-BF00-C566396626FA}">
      <dgm:prSet/>
      <dgm:spPr/>
      <dgm:t>
        <a:bodyPr/>
        <a:lstStyle/>
        <a:p>
          <a:endParaRPr lang="en-US">
            <a:solidFill>
              <a:schemeClr val="tx1"/>
            </a:solidFill>
          </a:endParaRPr>
        </a:p>
      </dgm:t>
    </dgm:pt>
    <dgm:pt modelId="{07384FD5-DAFE-408E-A77E-EF5CDC4490F1}" type="sibTrans" cxnId="{D33901DC-B14C-42AF-BF00-C566396626FA}">
      <dgm:prSet/>
      <dgm:spPr/>
      <dgm:t>
        <a:bodyPr/>
        <a:lstStyle/>
        <a:p>
          <a:endParaRPr lang="en-US">
            <a:solidFill>
              <a:schemeClr val="tx1"/>
            </a:solidFill>
          </a:endParaRPr>
        </a:p>
      </dgm:t>
    </dgm:pt>
    <dgm:pt modelId="{CB7DAA49-E7A5-4598-8D77-56270AFE5D5E}">
      <dgm:prSet phldrT="[Text]"/>
      <dgm:spPr/>
      <dgm:t>
        <a:bodyPr/>
        <a:lstStyle/>
        <a:p>
          <a:r>
            <a:rPr lang="en-US" dirty="0">
              <a:solidFill>
                <a:schemeClr val="tx1"/>
              </a:solidFill>
            </a:rPr>
            <a:t>Address</a:t>
          </a:r>
        </a:p>
      </dgm:t>
    </dgm:pt>
    <dgm:pt modelId="{5FD8D519-3CC1-4398-B284-F0700AEE4F76}" type="parTrans" cxnId="{85D2CF51-0DD7-4B5D-8415-F923AD96E512}">
      <dgm:prSet/>
      <dgm:spPr/>
      <dgm:t>
        <a:bodyPr/>
        <a:lstStyle/>
        <a:p>
          <a:endParaRPr lang="en-US">
            <a:solidFill>
              <a:schemeClr val="tx1"/>
            </a:solidFill>
          </a:endParaRPr>
        </a:p>
      </dgm:t>
    </dgm:pt>
    <dgm:pt modelId="{A0AF3FF1-0140-4A98-8A22-D582222668D2}" type="sibTrans" cxnId="{85D2CF51-0DD7-4B5D-8415-F923AD96E512}">
      <dgm:prSet/>
      <dgm:spPr/>
      <dgm:t>
        <a:bodyPr/>
        <a:lstStyle/>
        <a:p>
          <a:endParaRPr lang="en-US">
            <a:solidFill>
              <a:schemeClr val="tx1"/>
            </a:solidFill>
          </a:endParaRPr>
        </a:p>
      </dgm:t>
    </dgm:pt>
    <dgm:pt modelId="{E7A1B237-36CD-479A-B766-24CD23C1916B}">
      <dgm:prSet phldrT="[Text]"/>
      <dgm:spPr/>
      <dgm:t>
        <a:bodyPr/>
        <a:lstStyle/>
        <a:p>
          <a:r>
            <a:rPr lang="en-US" dirty="0">
              <a:solidFill>
                <a:schemeClr val="tx1"/>
              </a:solidFill>
            </a:rPr>
            <a:t>Support</a:t>
          </a:r>
        </a:p>
      </dgm:t>
    </dgm:pt>
    <dgm:pt modelId="{514CC55D-198A-467C-9145-0D4CECD880D6}" type="parTrans" cxnId="{95624740-6172-4A0B-8173-8BB3CFD044ED}">
      <dgm:prSet/>
      <dgm:spPr/>
      <dgm:t>
        <a:bodyPr/>
        <a:lstStyle/>
        <a:p>
          <a:endParaRPr lang="en-US">
            <a:solidFill>
              <a:schemeClr val="tx1"/>
            </a:solidFill>
          </a:endParaRPr>
        </a:p>
      </dgm:t>
    </dgm:pt>
    <dgm:pt modelId="{A2ED547D-5DDF-4E48-9CA1-AA0780EDD69F}" type="sibTrans" cxnId="{95624740-6172-4A0B-8173-8BB3CFD044ED}">
      <dgm:prSet/>
      <dgm:spPr/>
      <dgm:t>
        <a:bodyPr/>
        <a:lstStyle/>
        <a:p>
          <a:endParaRPr lang="en-US">
            <a:solidFill>
              <a:schemeClr val="tx1"/>
            </a:solidFill>
          </a:endParaRPr>
        </a:p>
      </dgm:t>
    </dgm:pt>
    <dgm:pt modelId="{18A28368-904E-4413-9C2C-81F2A26AAD59}">
      <dgm:prSet phldrT="[Text]"/>
      <dgm:spPr/>
      <dgm:t>
        <a:bodyPr/>
        <a:lstStyle/>
        <a:p>
          <a:r>
            <a:rPr lang="en-US" dirty="0">
              <a:solidFill>
                <a:schemeClr val="tx1"/>
              </a:solidFill>
            </a:rPr>
            <a:t>Establish/Encourage</a:t>
          </a:r>
        </a:p>
      </dgm:t>
    </dgm:pt>
    <dgm:pt modelId="{051647B6-2945-4AB7-ACAF-52F23F39485B}" type="parTrans" cxnId="{421B9A4A-C6BC-47B6-879A-FAF0566FF6CB}">
      <dgm:prSet/>
      <dgm:spPr/>
      <dgm:t>
        <a:bodyPr/>
        <a:lstStyle/>
        <a:p>
          <a:endParaRPr lang="en-US">
            <a:solidFill>
              <a:schemeClr val="tx1"/>
            </a:solidFill>
          </a:endParaRPr>
        </a:p>
      </dgm:t>
    </dgm:pt>
    <dgm:pt modelId="{51F283DA-6950-4508-B598-C6C67817D996}" type="sibTrans" cxnId="{421B9A4A-C6BC-47B6-879A-FAF0566FF6CB}">
      <dgm:prSet/>
      <dgm:spPr/>
      <dgm:t>
        <a:bodyPr/>
        <a:lstStyle/>
        <a:p>
          <a:endParaRPr lang="en-US">
            <a:solidFill>
              <a:schemeClr val="tx1"/>
            </a:solidFill>
          </a:endParaRPr>
        </a:p>
      </dgm:t>
    </dgm:pt>
    <dgm:pt modelId="{B10384EB-88EC-402F-9BE5-9CA8991E92A7}" type="pres">
      <dgm:prSet presAssocID="{C306E46E-112F-440C-9A2C-8E9908657D44}" presName="Name0" presStyleCnt="0">
        <dgm:presLayoutVars>
          <dgm:chMax val="7"/>
          <dgm:chPref val="7"/>
          <dgm:dir/>
        </dgm:presLayoutVars>
      </dgm:prSet>
      <dgm:spPr/>
    </dgm:pt>
    <dgm:pt modelId="{0E89338B-5658-40F6-9B6F-5BCE06D773A0}" type="pres">
      <dgm:prSet presAssocID="{C306E46E-112F-440C-9A2C-8E9908657D44}" presName="Name1" presStyleCnt="0"/>
      <dgm:spPr/>
    </dgm:pt>
    <dgm:pt modelId="{7935701A-C08C-4D8C-AB84-855069CB2CB7}" type="pres">
      <dgm:prSet presAssocID="{C306E46E-112F-440C-9A2C-8E9908657D44}" presName="cycle" presStyleCnt="0"/>
      <dgm:spPr/>
    </dgm:pt>
    <dgm:pt modelId="{73472662-2E4D-400A-9A41-E75C3F98BE95}" type="pres">
      <dgm:prSet presAssocID="{C306E46E-112F-440C-9A2C-8E9908657D44}" presName="srcNode" presStyleLbl="node1" presStyleIdx="0" presStyleCnt="5"/>
      <dgm:spPr/>
    </dgm:pt>
    <dgm:pt modelId="{DAD6F4A0-6E36-4988-BD59-811B92EC6715}" type="pres">
      <dgm:prSet presAssocID="{C306E46E-112F-440C-9A2C-8E9908657D44}" presName="conn" presStyleLbl="parChTrans1D2" presStyleIdx="0" presStyleCnt="1"/>
      <dgm:spPr/>
    </dgm:pt>
    <dgm:pt modelId="{57B7A7D6-3652-4541-BCBD-71C820948CC5}" type="pres">
      <dgm:prSet presAssocID="{C306E46E-112F-440C-9A2C-8E9908657D44}" presName="extraNode" presStyleLbl="node1" presStyleIdx="0" presStyleCnt="5"/>
      <dgm:spPr/>
    </dgm:pt>
    <dgm:pt modelId="{C1397CF1-3940-4106-B24D-E467A1674C10}" type="pres">
      <dgm:prSet presAssocID="{C306E46E-112F-440C-9A2C-8E9908657D44}" presName="dstNode" presStyleLbl="node1" presStyleIdx="0" presStyleCnt="5"/>
      <dgm:spPr/>
    </dgm:pt>
    <dgm:pt modelId="{17F8FCCF-0828-4BC1-9642-EC05657D4845}" type="pres">
      <dgm:prSet presAssocID="{753504CB-DEF7-48C9-8F25-99CDF8D65FD0}" presName="text_1" presStyleLbl="node1" presStyleIdx="0" presStyleCnt="5">
        <dgm:presLayoutVars>
          <dgm:bulletEnabled val="1"/>
        </dgm:presLayoutVars>
      </dgm:prSet>
      <dgm:spPr/>
    </dgm:pt>
    <dgm:pt modelId="{E3BF29AC-CB8F-4081-B155-8A284C563EC0}" type="pres">
      <dgm:prSet presAssocID="{753504CB-DEF7-48C9-8F25-99CDF8D65FD0}" presName="accent_1" presStyleCnt="0"/>
      <dgm:spPr/>
    </dgm:pt>
    <dgm:pt modelId="{CFA74197-2808-4CC0-AB4F-5A9301271470}" type="pres">
      <dgm:prSet presAssocID="{753504CB-DEF7-48C9-8F25-99CDF8D65FD0}" presName="accentRepeatNode" presStyleLbl="solidFgAcc1" presStyleIdx="0" presStyleCnt="5"/>
      <dgm:spPr/>
    </dgm:pt>
    <dgm:pt modelId="{C231FBD9-6682-46B1-94DD-FB273D53FF69}" type="pres">
      <dgm:prSet presAssocID="{6D4849E7-33CD-41AA-8910-BFDE546A3A36}" presName="text_2" presStyleLbl="node1" presStyleIdx="1" presStyleCnt="5">
        <dgm:presLayoutVars>
          <dgm:bulletEnabled val="1"/>
        </dgm:presLayoutVars>
      </dgm:prSet>
      <dgm:spPr/>
    </dgm:pt>
    <dgm:pt modelId="{01A7F209-C5DD-4F1C-9C04-F8606A77FD6E}" type="pres">
      <dgm:prSet presAssocID="{6D4849E7-33CD-41AA-8910-BFDE546A3A36}" presName="accent_2" presStyleCnt="0"/>
      <dgm:spPr/>
    </dgm:pt>
    <dgm:pt modelId="{5F2D6233-8068-40D0-B442-EFB5793442FE}" type="pres">
      <dgm:prSet presAssocID="{6D4849E7-33CD-41AA-8910-BFDE546A3A36}" presName="accentRepeatNode" presStyleLbl="solidFgAcc1" presStyleIdx="1" presStyleCnt="5"/>
      <dgm:spPr/>
    </dgm:pt>
    <dgm:pt modelId="{78CD006A-3627-400E-B31E-B062C64B4623}" type="pres">
      <dgm:prSet presAssocID="{CB7DAA49-E7A5-4598-8D77-56270AFE5D5E}" presName="text_3" presStyleLbl="node1" presStyleIdx="2" presStyleCnt="5">
        <dgm:presLayoutVars>
          <dgm:bulletEnabled val="1"/>
        </dgm:presLayoutVars>
      </dgm:prSet>
      <dgm:spPr/>
    </dgm:pt>
    <dgm:pt modelId="{B8B777A9-15D5-44D9-BE7A-3E5E1301D476}" type="pres">
      <dgm:prSet presAssocID="{CB7DAA49-E7A5-4598-8D77-56270AFE5D5E}" presName="accent_3" presStyleCnt="0"/>
      <dgm:spPr/>
    </dgm:pt>
    <dgm:pt modelId="{3731F8FE-E208-43C1-A4F5-EB2F971A23CA}" type="pres">
      <dgm:prSet presAssocID="{CB7DAA49-E7A5-4598-8D77-56270AFE5D5E}" presName="accentRepeatNode" presStyleLbl="solidFgAcc1" presStyleIdx="2" presStyleCnt="5"/>
      <dgm:spPr/>
    </dgm:pt>
    <dgm:pt modelId="{D50E8BBD-726F-49B1-8501-40F6230FFFCA}" type="pres">
      <dgm:prSet presAssocID="{E7A1B237-36CD-479A-B766-24CD23C1916B}" presName="text_4" presStyleLbl="node1" presStyleIdx="3" presStyleCnt="5">
        <dgm:presLayoutVars>
          <dgm:bulletEnabled val="1"/>
        </dgm:presLayoutVars>
      </dgm:prSet>
      <dgm:spPr/>
    </dgm:pt>
    <dgm:pt modelId="{64355B4A-C6C1-4230-86E7-8E8B19E06B72}" type="pres">
      <dgm:prSet presAssocID="{E7A1B237-36CD-479A-B766-24CD23C1916B}" presName="accent_4" presStyleCnt="0"/>
      <dgm:spPr/>
    </dgm:pt>
    <dgm:pt modelId="{64B92054-6C57-4DC9-9DD1-F958D8A97CA2}" type="pres">
      <dgm:prSet presAssocID="{E7A1B237-36CD-479A-B766-24CD23C1916B}" presName="accentRepeatNode" presStyleLbl="solidFgAcc1" presStyleIdx="3" presStyleCnt="5"/>
      <dgm:spPr/>
    </dgm:pt>
    <dgm:pt modelId="{CB5D6C65-684F-4836-B120-7F92318BB146}" type="pres">
      <dgm:prSet presAssocID="{18A28368-904E-4413-9C2C-81F2A26AAD59}" presName="text_5" presStyleLbl="node1" presStyleIdx="4" presStyleCnt="5">
        <dgm:presLayoutVars>
          <dgm:bulletEnabled val="1"/>
        </dgm:presLayoutVars>
      </dgm:prSet>
      <dgm:spPr/>
    </dgm:pt>
    <dgm:pt modelId="{2A2242F9-ED00-4B5C-BA8D-E5F5F709065F}" type="pres">
      <dgm:prSet presAssocID="{18A28368-904E-4413-9C2C-81F2A26AAD59}" presName="accent_5" presStyleCnt="0"/>
      <dgm:spPr/>
    </dgm:pt>
    <dgm:pt modelId="{0A527421-6976-4432-AF99-874C28278D5C}" type="pres">
      <dgm:prSet presAssocID="{18A28368-904E-4413-9C2C-81F2A26AAD59}" presName="accentRepeatNode" presStyleLbl="solidFgAcc1" presStyleIdx="4" presStyleCnt="5"/>
      <dgm:spPr/>
    </dgm:pt>
  </dgm:ptLst>
  <dgm:cxnLst>
    <dgm:cxn modelId="{2C365B01-87A9-4688-813B-285C4AE1C922}" type="presOf" srcId="{6D4849E7-33CD-41AA-8910-BFDE546A3A36}" destId="{C231FBD9-6682-46B1-94DD-FB273D53FF69}" srcOrd="0" destOrd="0" presId="urn:microsoft.com/office/officeart/2008/layout/VerticalCurvedList"/>
    <dgm:cxn modelId="{43FD2812-4C13-4D8D-8754-9DBA90BDE26E}" type="presOf" srcId="{18A28368-904E-4413-9C2C-81F2A26AAD59}" destId="{CB5D6C65-684F-4836-B120-7F92318BB146}" srcOrd="0" destOrd="0" presId="urn:microsoft.com/office/officeart/2008/layout/VerticalCurvedList"/>
    <dgm:cxn modelId="{04B1341B-08D8-4B95-A49D-1441FE1B4F7D}" type="presOf" srcId="{AD3F5846-658D-4CD8-B682-61F08ECE2995}" destId="{DAD6F4A0-6E36-4988-BD59-811B92EC6715}" srcOrd="0" destOrd="0" presId="urn:microsoft.com/office/officeart/2008/layout/VerticalCurvedList"/>
    <dgm:cxn modelId="{6A21491D-8C15-4645-8ABF-16FB00E1FF03}" type="presOf" srcId="{CB7DAA49-E7A5-4598-8D77-56270AFE5D5E}" destId="{78CD006A-3627-400E-B31E-B062C64B4623}" srcOrd="0" destOrd="0" presId="urn:microsoft.com/office/officeart/2008/layout/VerticalCurvedList"/>
    <dgm:cxn modelId="{0DFEEF29-95F1-4D5F-83AE-FB002B8B18A3}" type="presOf" srcId="{753504CB-DEF7-48C9-8F25-99CDF8D65FD0}" destId="{17F8FCCF-0828-4BC1-9642-EC05657D4845}" srcOrd="0" destOrd="0" presId="urn:microsoft.com/office/officeart/2008/layout/VerticalCurvedList"/>
    <dgm:cxn modelId="{95624740-6172-4A0B-8173-8BB3CFD044ED}" srcId="{C306E46E-112F-440C-9A2C-8E9908657D44}" destId="{E7A1B237-36CD-479A-B766-24CD23C1916B}" srcOrd="3" destOrd="0" parTransId="{514CC55D-198A-467C-9145-0D4CECD880D6}" sibTransId="{A2ED547D-5DDF-4E48-9CA1-AA0780EDD69F}"/>
    <dgm:cxn modelId="{AE5F8463-BFC8-4EEA-9B37-E9AC2A35180C}" srcId="{C306E46E-112F-440C-9A2C-8E9908657D44}" destId="{753504CB-DEF7-48C9-8F25-99CDF8D65FD0}" srcOrd="0" destOrd="0" parTransId="{2016399E-79F0-47BF-8F28-4B539C8FF81E}" sibTransId="{AD3F5846-658D-4CD8-B682-61F08ECE2995}"/>
    <dgm:cxn modelId="{421B9A4A-C6BC-47B6-879A-FAF0566FF6CB}" srcId="{C306E46E-112F-440C-9A2C-8E9908657D44}" destId="{18A28368-904E-4413-9C2C-81F2A26AAD59}" srcOrd="4" destOrd="0" parTransId="{051647B6-2945-4AB7-ACAF-52F23F39485B}" sibTransId="{51F283DA-6950-4508-B598-C6C67817D996}"/>
    <dgm:cxn modelId="{85D2CF51-0DD7-4B5D-8415-F923AD96E512}" srcId="{C306E46E-112F-440C-9A2C-8E9908657D44}" destId="{CB7DAA49-E7A5-4598-8D77-56270AFE5D5E}" srcOrd="2" destOrd="0" parTransId="{5FD8D519-3CC1-4398-B284-F0700AEE4F76}" sibTransId="{A0AF3FF1-0140-4A98-8A22-D582222668D2}"/>
    <dgm:cxn modelId="{55DDEA9A-B244-48CE-BE28-25684102C17E}" type="presOf" srcId="{C306E46E-112F-440C-9A2C-8E9908657D44}" destId="{B10384EB-88EC-402F-9BE5-9CA8991E92A7}" srcOrd="0" destOrd="0" presId="urn:microsoft.com/office/officeart/2008/layout/VerticalCurvedList"/>
    <dgm:cxn modelId="{8C66139C-41C3-4759-A5D7-251FB168B985}" type="presOf" srcId="{E7A1B237-36CD-479A-B766-24CD23C1916B}" destId="{D50E8BBD-726F-49B1-8501-40F6230FFFCA}" srcOrd="0" destOrd="0" presId="urn:microsoft.com/office/officeart/2008/layout/VerticalCurvedList"/>
    <dgm:cxn modelId="{D33901DC-B14C-42AF-BF00-C566396626FA}" srcId="{C306E46E-112F-440C-9A2C-8E9908657D44}" destId="{6D4849E7-33CD-41AA-8910-BFDE546A3A36}" srcOrd="1" destOrd="0" parTransId="{F305A4CC-BE4D-436C-9CB6-639D0A607625}" sibTransId="{07384FD5-DAFE-408E-A77E-EF5CDC4490F1}"/>
    <dgm:cxn modelId="{1322BFAD-0ED8-4FB5-A091-E34CEFAD04CE}" type="presParOf" srcId="{B10384EB-88EC-402F-9BE5-9CA8991E92A7}" destId="{0E89338B-5658-40F6-9B6F-5BCE06D773A0}" srcOrd="0" destOrd="0" presId="urn:microsoft.com/office/officeart/2008/layout/VerticalCurvedList"/>
    <dgm:cxn modelId="{F26C7773-367B-4FCA-8662-D8AF0EE90CF6}" type="presParOf" srcId="{0E89338B-5658-40F6-9B6F-5BCE06D773A0}" destId="{7935701A-C08C-4D8C-AB84-855069CB2CB7}" srcOrd="0" destOrd="0" presId="urn:microsoft.com/office/officeart/2008/layout/VerticalCurvedList"/>
    <dgm:cxn modelId="{09A2F236-8634-42EE-BDFE-68D278D6AB66}" type="presParOf" srcId="{7935701A-C08C-4D8C-AB84-855069CB2CB7}" destId="{73472662-2E4D-400A-9A41-E75C3F98BE95}" srcOrd="0" destOrd="0" presId="urn:microsoft.com/office/officeart/2008/layout/VerticalCurvedList"/>
    <dgm:cxn modelId="{FA1F0E3C-0E49-4E76-A326-D2026BB05F18}" type="presParOf" srcId="{7935701A-C08C-4D8C-AB84-855069CB2CB7}" destId="{DAD6F4A0-6E36-4988-BD59-811B92EC6715}" srcOrd="1" destOrd="0" presId="urn:microsoft.com/office/officeart/2008/layout/VerticalCurvedList"/>
    <dgm:cxn modelId="{36C59C02-5232-434D-A2C5-D2751809A991}" type="presParOf" srcId="{7935701A-C08C-4D8C-AB84-855069CB2CB7}" destId="{57B7A7D6-3652-4541-BCBD-71C820948CC5}" srcOrd="2" destOrd="0" presId="urn:microsoft.com/office/officeart/2008/layout/VerticalCurvedList"/>
    <dgm:cxn modelId="{0D04C3DC-2B14-4FC4-9EE9-F19425768820}" type="presParOf" srcId="{7935701A-C08C-4D8C-AB84-855069CB2CB7}" destId="{C1397CF1-3940-4106-B24D-E467A1674C10}" srcOrd="3" destOrd="0" presId="urn:microsoft.com/office/officeart/2008/layout/VerticalCurvedList"/>
    <dgm:cxn modelId="{788941FB-C326-4DB5-8B48-3487C155CE93}" type="presParOf" srcId="{0E89338B-5658-40F6-9B6F-5BCE06D773A0}" destId="{17F8FCCF-0828-4BC1-9642-EC05657D4845}" srcOrd="1" destOrd="0" presId="urn:microsoft.com/office/officeart/2008/layout/VerticalCurvedList"/>
    <dgm:cxn modelId="{53A5EC56-B19D-4313-A9A4-3DFAF4936AA7}" type="presParOf" srcId="{0E89338B-5658-40F6-9B6F-5BCE06D773A0}" destId="{E3BF29AC-CB8F-4081-B155-8A284C563EC0}" srcOrd="2" destOrd="0" presId="urn:microsoft.com/office/officeart/2008/layout/VerticalCurvedList"/>
    <dgm:cxn modelId="{A62EC8BB-0AAA-4479-99F5-0461D9A3C1CD}" type="presParOf" srcId="{E3BF29AC-CB8F-4081-B155-8A284C563EC0}" destId="{CFA74197-2808-4CC0-AB4F-5A9301271470}" srcOrd="0" destOrd="0" presId="urn:microsoft.com/office/officeart/2008/layout/VerticalCurvedList"/>
    <dgm:cxn modelId="{4C258CC6-ACE5-4758-834D-0E5DC7D00EE6}" type="presParOf" srcId="{0E89338B-5658-40F6-9B6F-5BCE06D773A0}" destId="{C231FBD9-6682-46B1-94DD-FB273D53FF69}" srcOrd="3" destOrd="0" presId="urn:microsoft.com/office/officeart/2008/layout/VerticalCurvedList"/>
    <dgm:cxn modelId="{E29ECE73-EE24-49AB-8078-C5DFF7D10323}" type="presParOf" srcId="{0E89338B-5658-40F6-9B6F-5BCE06D773A0}" destId="{01A7F209-C5DD-4F1C-9C04-F8606A77FD6E}" srcOrd="4" destOrd="0" presId="urn:microsoft.com/office/officeart/2008/layout/VerticalCurvedList"/>
    <dgm:cxn modelId="{346338B0-C53F-4102-97CC-10480D20E256}" type="presParOf" srcId="{01A7F209-C5DD-4F1C-9C04-F8606A77FD6E}" destId="{5F2D6233-8068-40D0-B442-EFB5793442FE}" srcOrd="0" destOrd="0" presId="urn:microsoft.com/office/officeart/2008/layout/VerticalCurvedList"/>
    <dgm:cxn modelId="{4968AEF3-FEBD-4175-9A00-4C6AFE742646}" type="presParOf" srcId="{0E89338B-5658-40F6-9B6F-5BCE06D773A0}" destId="{78CD006A-3627-400E-B31E-B062C64B4623}" srcOrd="5" destOrd="0" presId="urn:microsoft.com/office/officeart/2008/layout/VerticalCurvedList"/>
    <dgm:cxn modelId="{B33E683F-BCE7-4A86-B659-1B4C8EB3E964}" type="presParOf" srcId="{0E89338B-5658-40F6-9B6F-5BCE06D773A0}" destId="{B8B777A9-15D5-44D9-BE7A-3E5E1301D476}" srcOrd="6" destOrd="0" presId="urn:microsoft.com/office/officeart/2008/layout/VerticalCurvedList"/>
    <dgm:cxn modelId="{6C97D399-EF79-4E89-9AC5-CE89E53AA877}" type="presParOf" srcId="{B8B777A9-15D5-44D9-BE7A-3E5E1301D476}" destId="{3731F8FE-E208-43C1-A4F5-EB2F971A23CA}" srcOrd="0" destOrd="0" presId="urn:microsoft.com/office/officeart/2008/layout/VerticalCurvedList"/>
    <dgm:cxn modelId="{53D64701-A838-4208-84E8-1D09CD64C8AA}" type="presParOf" srcId="{0E89338B-5658-40F6-9B6F-5BCE06D773A0}" destId="{D50E8BBD-726F-49B1-8501-40F6230FFFCA}" srcOrd="7" destOrd="0" presId="urn:microsoft.com/office/officeart/2008/layout/VerticalCurvedList"/>
    <dgm:cxn modelId="{E52028EA-AEC8-47A9-BB6F-C7A87C3EF3B2}" type="presParOf" srcId="{0E89338B-5658-40F6-9B6F-5BCE06D773A0}" destId="{64355B4A-C6C1-4230-86E7-8E8B19E06B72}" srcOrd="8" destOrd="0" presId="urn:microsoft.com/office/officeart/2008/layout/VerticalCurvedList"/>
    <dgm:cxn modelId="{51253466-C8C2-48CA-BC7C-910BAA70E03E}" type="presParOf" srcId="{64355B4A-C6C1-4230-86E7-8E8B19E06B72}" destId="{64B92054-6C57-4DC9-9DD1-F958D8A97CA2}" srcOrd="0" destOrd="0" presId="urn:microsoft.com/office/officeart/2008/layout/VerticalCurvedList"/>
    <dgm:cxn modelId="{409F4690-29E1-474F-9779-39C986C5F054}" type="presParOf" srcId="{0E89338B-5658-40F6-9B6F-5BCE06D773A0}" destId="{CB5D6C65-684F-4836-B120-7F92318BB146}" srcOrd="9" destOrd="0" presId="urn:microsoft.com/office/officeart/2008/layout/VerticalCurvedList"/>
    <dgm:cxn modelId="{36B85475-7985-4452-AD29-F408504C075A}" type="presParOf" srcId="{0E89338B-5658-40F6-9B6F-5BCE06D773A0}" destId="{2A2242F9-ED00-4B5C-BA8D-E5F5F709065F}" srcOrd="10" destOrd="0" presId="urn:microsoft.com/office/officeart/2008/layout/VerticalCurvedList"/>
    <dgm:cxn modelId="{5AF190D1-8079-4400-B58A-AF9AA85A00ED}" type="presParOf" srcId="{2A2242F9-ED00-4B5C-BA8D-E5F5F709065F}" destId="{0A527421-6976-4432-AF99-874C28278D5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615231E-60F1-A242-8687-E69F62D6712D}"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03F5D64E-B41B-5545-8AB1-01B61BCF6B4D}">
      <dgm:prSet phldrT="[Text]"/>
      <dgm:spPr/>
      <dgm:t>
        <a:bodyPr/>
        <a:lstStyle/>
        <a:p>
          <a:r>
            <a:rPr lang="en-US" b="0">
              <a:solidFill>
                <a:schemeClr val="tx1"/>
              </a:solidFill>
            </a:rPr>
            <a:t>Glomerular</a:t>
          </a:r>
          <a:r>
            <a:rPr lang="en-US" b="0" baseline="0">
              <a:solidFill>
                <a:schemeClr val="tx1"/>
              </a:solidFill>
            </a:rPr>
            <a:t> filtration rate</a:t>
          </a:r>
          <a:endParaRPr lang="en-US" b="0" dirty="0">
            <a:solidFill>
              <a:schemeClr val="tx1"/>
            </a:solidFill>
          </a:endParaRPr>
        </a:p>
      </dgm:t>
    </dgm:pt>
    <dgm:pt modelId="{AB4E9C3B-8970-4E4C-9225-F89CFB6CD247}" type="parTrans" cxnId="{91291652-A0C4-024B-ACDF-C227725D0CF5}">
      <dgm:prSet/>
      <dgm:spPr/>
      <dgm:t>
        <a:bodyPr/>
        <a:lstStyle/>
        <a:p>
          <a:endParaRPr lang="en-US" b="0">
            <a:solidFill>
              <a:schemeClr val="tx1"/>
            </a:solidFill>
          </a:endParaRPr>
        </a:p>
      </dgm:t>
    </dgm:pt>
    <dgm:pt modelId="{A3385461-89E0-0940-BBC6-C1720178EE7A}" type="sibTrans" cxnId="{91291652-A0C4-024B-ACDF-C227725D0CF5}">
      <dgm:prSet/>
      <dgm:spPr/>
      <dgm:t>
        <a:bodyPr/>
        <a:lstStyle/>
        <a:p>
          <a:endParaRPr lang="en-US" b="0">
            <a:solidFill>
              <a:schemeClr val="tx1"/>
            </a:solidFill>
          </a:endParaRPr>
        </a:p>
      </dgm:t>
    </dgm:pt>
    <dgm:pt modelId="{26413D55-EF7C-1C4C-8918-146D341C7D35}">
      <dgm:prSet phldrT="[Text]"/>
      <dgm:spPr/>
      <dgm:t>
        <a:bodyPr/>
        <a:lstStyle/>
        <a:p>
          <a:r>
            <a:rPr lang="en-US" b="0">
              <a:solidFill>
                <a:schemeClr val="tx1"/>
              </a:solidFill>
            </a:rPr>
            <a:t>Cardiovascular risk</a:t>
          </a:r>
          <a:endParaRPr lang="en-US" b="0" dirty="0">
            <a:solidFill>
              <a:schemeClr val="tx1"/>
            </a:solidFill>
          </a:endParaRPr>
        </a:p>
      </dgm:t>
    </dgm:pt>
    <dgm:pt modelId="{F347E585-DAB1-4F4C-9BA4-28E78A785253}" type="parTrans" cxnId="{51096224-A2F4-C44D-9939-52CDA4B1D9FA}">
      <dgm:prSet/>
      <dgm:spPr/>
      <dgm:t>
        <a:bodyPr/>
        <a:lstStyle/>
        <a:p>
          <a:endParaRPr lang="en-US" b="0">
            <a:solidFill>
              <a:schemeClr val="tx1"/>
            </a:solidFill>
          </a:endParaRPr>
        </a:p>
      </dgm:t>
    </dgm:pt>
    <dgm:pt modelId="{FCB1F94F-E878-9B41-BF17-AFE5B6096B2D}" type="sibTrans" cxnId="{51096224-A2F4-C44D-9939-52CDA4B1D9FA}">
      <dgm:prSet/>
      <dgm:spPr/>
      <dgm:t>
        <a:bodyPr/>
        <a:lstStyle/>
        <a:p>
          <a:endParaRPr lang="en-US" b="0">
            <a:solidFill>
              <a:schemeClr val="tx1"/>
            </a:solidFill>
          </a:endParaRPr>
        </a:p>
      </dgm:t>
    </dgm:pt>
    <dgm:pt modelId="{D52B1182-9B85-4342-A7E8-28694C985544}">
      <dgm:prSet phldrT="[Text]"/>
      <dgm:spPr/>
      <dgm:t>
        <a:bodyPr/>
        <a:lstStyle/>
        <a:p>
          <a:r>
            <a:rPr lang="en-US" b="0" dirty="0">
              <a:solidFill>
                <a:schemeClr val="tx1"/>
              </a:solidFill>
            </a:rPr>
            <a:t>Pulmonary function</a:t>
          </a:r>
          <a:r>
            <a:rPr lang="en-US" b="0" baseline="0" dirty="0">
              <a:solidFill>
                <a:schemeClr val="tx1"/>
              </a:solidFill>
            </a:rPr>
            <a:t> tests</a:t>
          </a:r>
          <a:endParaRPr lang="en-US" b="0" dirty="0">
            <a:solidFill>
              <a:schemeClr val="tx1"/>
            </a:solidFill>
          </a:endParaRPr>
        </a:p>
      </dgm:t>
    </dgm:pt>
    <dgm:pt modelId="{63505B17-39CA-0C4C-9B29-821176C422AC}" type="parTrans" cxnId="{DA635BBE-887C-674D-9292-FAC7153D1FAC}">
      <dgm:prSet/>
      <dgm:spPr/>
      <dgm:t>
        <a:bodyPr/>
        <a:lstStyle/>
        <a:p>
          <a:endParaRPr lang="en-US" b="0">
            <a:solidFill>
              <a:schemeClr val="tx1"/>
            </a:solidFill>
          </a:endParaRPr>
        </a:p>
      </dgm:t>
    </dgm:pt>
    <dgm:pt modelId="{C774081A-1B8A-6A4B-BC1A-731CDCE6C654}" type="sibTrans" cxnId="{DA635BBE-887C-674D-9292-FAC7153D1FAC}">
      <dgm:prSet/>
      <dgm:spPr/>
      <dgm:t>
        <a:bodyPr/>
        <a:lstStyle/>
        <a:p>
          <a:endParaRPr lang="en-US" b="0">
            <a:solidFill>
              <a:schemeClr val="tx1"/>
            </a:solidFill>
          </a:endParaRPr>
        </a:p>
      </dgm:t>
    </dgm:pt>
    <dgm:pt modelId="{50132AB8-B08B-6843-9F05-8B10CDC6B3C8}">
      <dgm:prSet/>
      <dgm:spPr/>
      <dgm:t>
        <a:bodyPr/>
        <a:lstStyle/>
        <a:p>
          <a:r>
            <a:rPr lang="en-US" b="0">
              <a:solidFill>
                <a:schemeClr val="tx1"/>
              </a:solidFill>
            </a:rPr>
            <a:t>Transplant medications</a:t>
          </a:r>
          <a:endParaRPr lang="en-US" b="0" dirty="0">
            <a:solidFill>
              <a:schemeClr val="tx1"/>
            </a:solidFill>
          </a:endParaRPr>
        </a:p>
      </dgm:t>
    </dgm:pt>
    <dgm:pt modelId="{28461818-F4EE-DC4B-BA04-E9FCCF4D0997}" type="parTrans" cxnId="{85D02D47-F476-944B-B7DF-810F6A416CD4}">
      <dgm:prSet/>
      <dgm:spPr/>
      <dgm:t>
        <a:bodyPr/>
        <a:lstStyle/>
        <a:p>
          <a:endParaRPr lang="en-US" b="0">
            <a:solidFill>
              <a:schemeClr val="tx1"/>
            </a:solidFill>
          </a:endParaRPr>
        </a:p>
      </dgm:t>
    </dgm:pt>
    <dgm:pt modelId="{20A45A2E-9681-AD4F-B949-7C3716C3FF53}" type="sibTrans" cxnId="{85D02D47-F476-944B-B7DF-810F6A416CD4}">
      <dgm:prSet/>
      <dgm:spPr/>
      <dgm:t>
        <a:bodyPr/>
        <a:lstStyle/>
        <a:p>
          <a:endParaRPr lang="en-US" b="0">
            <a:solidFill>
              <a:schemeClr val="tx1"/>
            </a:solidFill>
          </a:endParaRPr>
        </a:p>
      </dgm:t>
    </dgm:pt>
    <dgm:pt modelId="{13D2354E-6989-4D8F-B0F7-1575B24746D3}">
      <dgm:prSet phldrT="[Text]"/>
      <dgm:spPr/>
      <dgm:t>
        <a:bodyPr/>
        <a:lstStyle/>
        <a:p>
          <a:r>
            <a:rPr lang="en-US" b="0">
              <a:solidFill>
                <a:schemeClr val="tx1"/>
              </a:solidFill>
            </a:rPr>
            <a:t>Colon and prostate cancer screening</a:t>
          </a:r>
          <a:endParaRPr lang="en-US" b="0" dirty="0">
            <a:solidFill>
              <a:schemeClr val="tx1"/>
            </a:solidFill>
          </a:endParaRPr>
        </a:p>
      </dgm:t>
    </dgm:pt>
    <dgm:pt modelId="{3C33C241-8270-42F2-890B-BD4A43F44FDA}" type="parTrans" cxnId="{AD87B397-0934-4883-9D69-C3EE9DDB2D01}">
      <dgm:prSet/>
      <dgm:spPr/>
      <dgm:t>
        <a:bodyPr/>
        <a:lstStyle/>
        <a:p>
          <a:endParaRPr lang="en-US"/>
        </a:p>
      </dgm:t>
    </dgm:pt>
    <dgm:pt modelId="{51A1CD9E-A9BC-4387-BA62-D0DDE2296719}" type="sibTrans" cxnId="{AD87B397-0934-4883-9D69-C3EE9DDB2D01}">
      <dgm:prSet/>
      <dgm:spPr/>
      <dgm:t>
        <a:bodyPr/>
        <a:lstStyle/>
        <a:p>
          <a:endParaRPr lang="en-US"/>
        </a:p>
      </dgm:t>
    </dgm:pt>
    <dgm:pt modelId="{6C04A34A-DCDB-2A45-9B7C-1ABF57ED00DF}" type="pres">
      <dgm:prSet presAssocID="{D615231E-60F1-A242-8687-E69F62D6712D}" presName="Name0" presStyleCnt="0">
        <dgm:presLayoutVars>
          <dgm:chMax val="7"/>
          <dgm:chPref val="7"/>
          <dgm:dir/>
        </dgm:presLayoutVars>
      </dgm:prSet>
      <dgm:spPr/>
    </dgm:pt>
    <dgm:pt modelId="{40C8E821-45F2-DD4E-AF7E-DD47C12CFCBC}" type="pres">
      <dgm:prSet presAssocID="{D615231E-60F1-A242-8687-E69F62D6712D}" presName="Name1" presStyleCnt="0"/>
      <dgm:spPr/>
    </dgm:pt>
    <dgm:pt modelId="{4A625674-7479-264A-9FA0-2A80ED35F8C6}" type="pres">
      <dgm:prSet presAssocID="{D615231E-60F1-A242-8687-E69F62D6712D}" presName="cycle" presStyleCnt="0"/>
      <dgm:spPr/>
    </dgm:pt>
    <dgm:pt modelId="{B596D6FC-112F-2B42-8FEE-6B3EE091A90D}" type="pres">
      <dgm:prSet presAssocID="{D615231E-60F1-A242-8687-E69F62D6712D}" presName="srcNode" presStyleLbl="node1" presStyleIdx="0" presStyleCnt="5"/>
      <dgm:spPr/>
    </dgm:pt>
    <dgm:pt modelId="{D232D70F-678F-FD41-8D67-1DDBA5FEA9D3}" type="pres">
      <dgm:prSet presAssocID="{D615231E-60F1-A242-8687-E69F62D6712D}" presName="conn" presStyleLbl="parChTrans1D2" presStyleIdx="0" presStyleCnt="1"/>
      <dgm:spPr/>
    </dgm:pt>
    <dgm:pt modelId="{D94BE66A-45AE-A34D-86D6-EF9E78CF956C}" type="pres">
      <dgm:prSet presAssocID="{D615231E-60F1-A242-8687-E69F62D6712D}" presName="extraNode" presStyleLbl="node1" presStyleIdx="0" presStyleCnt="5"/>
      <dgm:spPr/>
    </dgm:pt>
    <dgm:pt modelId="{B5375817-9194-CF4B-9F14-BDFE2830425B}" type="pres">
      <dgm:prSet presAssocID="{D615231E-60F1-A242-8687-E69F62D6712D}" presName="dstNode" presStyleLbl="node1" presStyleIdx="0" presStyleCnt="5"/>
      <dgm:spPr/>
    </dgm:pt>
    <dgm:pt modelId="{A1680D6F-8628-7B48-B95D-7B801CEBEA07}" type="pres">
      <dgm:prSet presAssocID="{03F5D64E-B41B-5545-8AB1-01B61BCF6B4D}" presName="text_1" presStyleLbl="node1" presStyleIdx="0" presStyleCnt="5">
        <dgm:presLayoutVars>
          <dgm:bulletEnabled val="1"/>
        </dgm:presLayoutVars>
      </dgm:prSet>
      <dgm:spPr/>
    </dgm:pt>
    <dgm:pt modelId="{4516C667-2EC0-1D48-89FF-045DC747ACD8}" type="pres">
      <dgm:prSet presAssocID="{03F5D64E-B41B-5545-8AB1-01B61BCF6B4D}" presName="accent_1" presStyleCnt="0"/>
      <dgm:spPr/>
    </dgm:pt>
    <dgm:pt modelId="{9BF0CDD7-5D20-F646-9A02-90F24BFA5A36}" type="pres">
      <dgm:prSet presAssocID="{03F5D64E-B41B-5545-8AB1-01B61BCF6B4D}" presName="accentRepeatNode" presStyleLbl="solidFgAcc1" presStyleIdx="0" presStyleCnt="5" custLinFactNeighborY="0"/>
      <dgm:spPr>
        <a:blipFill rotWithShape="0">
          <a:blip xmlns:r="http://schemas.openxmlformats.org/officeDocument/2006/relationships" r:embed="rId1"/>
          <a:stretch>
            <a:fillRect/>
          </a:stretch>
        </a:blipFill>
      </dgm:spPr>
    </dgm:pt>
    <dgm:pt modelId="{49512E12-A758-144C-9B2B-E0D50A97802F}" type="pres">
      <dgm:prSet presAssocID="{50132AB8-B08B-6843-9F05-8B10CDC6B3C8}" presName="text_2" presStyleLbl="node1" presStyleIdx="1" presStyleCnt="5">
        <dgm:presLayoutVars>
          <dgm:bulletEnabled val="1"/>
        </dgm:presLayoutVars>
      </dgm:prSet>
      <dgm:spPr/>
    </dgm:pt>
    <dgm:pt modelId="{D59525C8-87D9-5C4B-A068-35AB516ACB27}" type="pres">
      <dgm:prSet presAssocID="{50132AB8-B08B-6843-9F05-8B10CDC6B3C8}" presName="accent_2" presStyleCnt="0"/>
      <dgm:spPr/>
    </dgm:pt>
    <dgm:pt modelId="{091A125A-F7E5-4C45-B665-D6522E6FACAD}" type="pres">
      <dgm:prSet presAssocID="{50132AB8-B08B-6843-9F05-8B10CDC6B3C8}" presName="accentRepeatNode" presStyleLbl="solidFgAcc1" presStyleIdx="1" presStyleCnt="5"/>
      <dgm:spPr>
        <a:blipFill rotWithShape="0">
          <a:blip xmlns:r="http://schemas.openxmlformats.org/officeDocument/2006/relationships" r:embed="rId2"/>
          <a:stretch>
            <a:fillRect/>
          </a:stretch>
        </a:blipFill>
      </dgm:spPr>
    </dgm:pt>
    <dgm:pt modelId="{E45F0328-C177-5945-ABAB-715188F6ECCA}" type="pres">
      <dgm:prSet presAssocID="{26413D55-EF7C-1C4C-8918-146D341C7D35}" presName="text_3" presStyleLbl="node1" presStyleIdx="2" presStyleCnt="5">
        <dgm:presLayoutVars>
          <dgm:bulletEnabled val="1"/>
        </dgm:presLayoutVars>
      </dgm:prSet>
      <dgm:spPr/>
    </dgm:pt>
    <dgm:pt modelId="{837A1F29-AD6D-344D-9884-5FE07A3DE835}" type="pres">
      <dgm:prSet presAssocID="{26413D55-EF7C-1C4C-8918-146D341C7D35}" presName="accent_3" presStyleCnt="0"/>
      <dgm:spPr/>
    </dgm:pt>
    <dgm:pt modelId="{637984DA-3BBA-314D-9592-AB4153D0E8DE}" type="pres">
      <dgm:prSet presAssocID="{26413D55-EF7C-1C4C-8918-146D341C7D35}" presName="accentRepeatNode" presStyleLbl="solidFgAcc1" presStyleIdx="2" presStyleCnt="5"/>
      <dgm:spPr>
        <a:blipFill rotWithShape="0">
          <a:blip xmlns:r="http://schemas.openxmlformats.org/officeDocument/2006/relationships" r:embed="rId3"/>
          <a:stretch>
            <a:fillRect/>
          </a:stretch>
        </a:blipFill>
      </dgm:spPr>
    </dgm:pt>
    <dgm:pt modelId="{7AA64E72-CD89-2B40-9033-8276825FACA5}" type="pres">
      <dgm:prSet presAssocID="{D52B1182-9B85-4342-A7E8-28694C985544}" presName="text_4" presStyleLbl="node1" presStyleIdx="3" presStyleCnt="5">
        <dgm:presLayoutVars>
          <dgm:bulletEnabled val="1"/>
        </dgm:presLayoutVars>
      </dgm:prSet>
      <dgm:spPr/>
    </dgm:pt>
    <dgm:pt modelId="{3FE9D202-9CA0-B44F-87FA-E16A60F1747C}" type="pres">
      <dgm:prSet presAssocID="{D52B1182-9B85-4342-A7E8-28694C985544}" presName="accent_4" presStyleCnt="0"/>
      <dgm:spPr/>
    </dgm:pt>
    <dgm:pt modelId="{50FECCA4-AD66-264E-8D16-9F4371D3D470}" type="pres">
      <dgm:prSet presAssocID="{D52B1182-9B85-4342-A7E8-28694C985544}" presName="accentRepeatNode" presStyleLbl="solidFgAcc1" presStyleIdx="3" presStyleCnt="5"/>
      <dgm:spPr>
        <a:blipFill rotWithShape="0">
          <a:blip xmlns:r="http://schemas.openxmlformats.org/officeDocument/2006/relationships" r:embed="rId4"/>
          <a:stretch>
            <a:fillRect/>
          </a:stretch>
        </a:blipFill>
      </dgm:spPr>
    </dgm:pt>
    <dgm:pt modelId="{87F674C5-4629-4019-80BA-B98B781206D4}" type="pres">
      <dgm:prSet presAssocID="{13D2354E-6989-4D8F-B0F7-1575B24746D3}" presName="text_5" presStyleLbl="node1" presStyleIdx="4" presStyleCnt="5">
        <dgm:presLayoutVars>
          <dgm:bulletEnabled val="1"/>
        </dgm:presLayoutVars>
      </dgm:prSet>
      <dgm:spPr/>
    </dgm:pt>
    <dgm:pt modelId="{778A1E4C-B692-4BAB-8ED9-E3DEBBAB9E69}" type="pres">
      <dgm:prSet presAssocID="{13D2354E-6989-4D8F-B0F7-1575B24746D3}" presName="accent_5" presStyleCnt="0"/>
      <dgm:spPr/>
    </dgm:pt>
    <dgm:pt modelId="{CD568717-878E-49A8-A577-028CD86D5E12}" type="pres">
      <dgm:prSet presAssocID="{13D2354E-6989-4D8F-B0F7-1575B24746D3}" presName="accentRepeatNode" presStyleLbl="solidFgAcc1" presStyleIdx="4" presStyleCnt="5"/>
      <dgm:spPr>
        <a:blipFill dpi="0" rotWithShape="0">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Lst>
  <dgm:cxnLst>
    <dgm:cxn modelId="{A23B350E-58D7-40AB-A887-7437344E41AD}" type="presOf" srcId="{13D2354E-6989-4D8F-B0F7-1575B24746D3}" destId="{87F674C5-4629-4019-80BA-B98B781206D4}" srcOrd="0" destOrd="0" presId="urn:microsoft.com/office/officeart/2008/layout/VerticalCurvedList"/>
    <dgm:cxn modelId="{51096224-A2F4-C44D-9939-52CDA4B1D9FA}" srcId="{D615231E-60F1-A242-8687-E69F62D6712D}" destId="{26413D55-EF7C-1C4C-8918-146D341C7D35}" srcOrd="2" destOrd="0" parTransId="{F347E585-DAB1-4F4C-9BA4-28E78A785253}" sibTransId="{FCB1F94F-E878-9B41-BF17-AFE5B6096B2D}"/>
    <dgm:cxn modelId="{87FF9938-0CA3-4D7A-B42D-8BEF13A0B326}" type="presOf" srcId="{A3385461-89E0-0940-BBC6-C1720178EE7A}" destId="{D232D70F-678F-FD41-8D67-1DDBA5FEA9D3}" srcOrd="0" destOrd="0" presId="urn:microsoft.com/office/officeart/2008/layout/VerticalCurvedList"/>
    <dgm:cxn modelId="{A0858960-4965-41B0-AA66-CE5A61819F2B}" type="presOf" srcId="{D615231E-60F1-A242-8687-E69F62D6712D}" destId="{6C04A34A-DCDB-2A45-9B7C-1ABF57ED00DF}" srcOrd="0" destOrd="0" presId="urn:microsoft.com/office/officeart/2008/layout/VerticalCurvedList"/>
    <dgm:cxn modelId="{85D02D47-F476-944B-B7DF-810F6A416CD4}" srcId="{D615231E-60F1-A242-8687-E69F62D6712D}" destId="{50132AB8-B08B-6843-9F05-8B10CDC6B3C8}" srcOrd="1" destOrd="0" parTransId="{28461818-F4EE-DC4B-BA04-E9FCCF4D0997}" sibTransId="{20A45A2E-9681-AD4F-B949-7C3716C3FF53}"/>
    <dgm:cxn modelId="{AE4F1D51-31FF-4362-B576-A8EF4ADF8592}" type="presOf" srcId="{50132AB8-B08B-6843-9F05-8B10CDC6B3C8}" destId="{49512E12-A758-144C-9B2B-E0D50A97802F}" srcOrd="0" destOrd="0" presId="urn:microsoft.com/office/officeart/2008/layout/VerticalCurvedList"/>
    <dgm:cxn modelId="{91291652-A0C4-024B-ACDF-C227725D0CF5}" srcId="{D615231E-60F1-A242-8687-E69F62D6712D}" destId="{03F5D64E-B41B-5545-8AB1-01B61BCF6B4D}" srcOrd="0" destOrd="0" parTransId="{AB4E9C3B-8970-4E4C-9225-F89CFB6CD247}" sibTransId="{A3385461-89E0-0940-BBC6-C1720178EE7A}"/>
    <dgm:cxn modelId="{51928B8D-2C1B-44F1-84C0-50358D70F317}" type="presOf" srcId="{26413D55-EF7C-1C4C-8918-146D341C7D35}" destId="{E45F0328-C177-5945-ABAB-715188F6ECCA}" srcOrd="0" destOrd="0" presId="urn:microsoft.com/office/officeart/2008/layout/VerticalCurvedList"/>
    <dgm:cxn modelId="{AD87B397-0934-4883-9D69-C3EE9DDB2D01}" srcId="{D615231E-60F1-A242-8687-E69F62D6712D}" destId="{13D2354E-6989-4D8F-B0F7-1575B24746D3}" srcOrd="4" destOrd="0" parTransId="{3C33C241-8270-42F2-890B-BD4A43F44FDA}" sibTransId="{51A1CD9E-A9BC-4387-BA62-D0DDE2296719}"/>
    <dgm:cxn modelId="{DA635BBE-887C-674D-9292-FAC7153D1FAC}" srcId="{D615231E-60F1-A242-8687-E69F62D6712D}" destId="{D52B1182-9B85-4342-A7E8-28694C985544}" srcOrd="3" destOrd="0" parTransId="{63505B17-39CA-0C4C-9B29-821176C422AC}" sibTransId="{C774081A-1B8A-6A4B-BC1A-731CDCE6C654}"/>
    <dgm:cxn modelId="{7DD551DD-E0A6-4B05-AF81-897C068BB07B}" type="presOf" srcId="{D52B1182-9B85-4342-A7E8-28694C985544}" destId="{7AA64E72-CD89-2B40-9033-8276825FACA5}" srcOrd="0" destOrd="0" presId="urn:microsoft.com/office/officeart/2008/layout/VerticalCurvedList"/>
    <dgm:cxn modelId="{7FD630EA-5F91-4685-A738-7DBA1AE13F34}" type="presOf" srcId="{03F5D64E-B41B-5545-8AB1-01B61BCF6B4D}" destId="{A1680D6F-8628-7B48-B95D-7B801CEBEA07}" srcOrd="0" destOrd="0" presId="urn:microsoft.com/office/officeart/2008/layout/VerticalCurvedList"/>
    <dgm:cxn modelId="{44FA9D25-C444-4F0C-ADF1-4B582F21CC9E}" type="presParOf" srcId="{6C04A34A-DCDB-2A45-9B7C-1ABF57ED00DF}" destId="{40C8E821-45F2-DD4E-AF7E-DD47C12CFCBC}" srcOrd="0" destOrd="0" presId="urn:microsoft.com/office/officeart/2008/layout/VerticalCurvedList"/>
    <dgm:cxn modelId="{55FBBE96-CAD4-4776-9ACC-CA1FFF1670DE}" type="presParOf" srcId="{40C8E821-45F2-DD4E-AF7E-DD47C12CFCBC}" destId="{4A625674-7479-264A-9FA0-2A80ED35F8C6}" srcOrd="0" destOrd="0" presId="urn:microsoft.com/office/officeart/2008/layout/VerticalCurvedList"/>
    <dgm:cxn modelId="{4F6D3BE8-05BE-4D9C-9B40-917F6EA01FE6}" type="presParOf" srcId="{4A625674-7479-264A-9FA0-2A80ED35F8C6}" destId="{B596D6FC-112F-2B42-8FEE-6B3EE091A90D}" srcOrd="0" destOrd="0" presId="urn:microsoft.com/office/officeart/2008/layout/VerticalCurvedList"/>
    <dgm:cxn modelId="{AD993CA2-3FCC-4673-997A-4B025D7AA3EB}" type="presParOf" srcId="{4A625674-7479-264A-9FA0-2A80ED35F8C6}" destId="{D232D70F-678F-FD41-8D67-1DDBA5FEA9D3}" srcOrd="1" destOrd="0" presId="urn:microsoft.com/office/officeart/2008/layout/VerticalCurvedList"/>
    <dgm:cxn modelId="{C621DBF6-B9CF-49C0-8456-EB1A13DEF83D}" type="presParOf" srcId="{4A625674-7479-264A-9FA0-2A80ED35F8C6}" destId="{D94BE66A-45AE-A34D-86D6-EF9E78CF956C}" srcOrd="2" destOrd="0" presId="urn:microsoft.com/office/officeart/2008/layout/VerticalCurvedList"/>
    <dgm:cxn modelId="{ED3B7ED9-A387-4A1C-8211-BBC257153F79}" type="presParOf" srcId="{4A625674-7479-264A-9FA0-2A80ED35F8C6}" destId="{B5375817-9194-CF4B-9F14-BDFE2830425B}" srcOrd="3" destOrd="0" presId="urn:microsoft.com/office/officeart/2008/layout/VerticalCurvedList"/>
    <dgm:cxn modelId="{D607311E-9691-461A-B233-06F053776335}" type="presParOf" srcId="{40C8E821-45F2-DD4E-AF7E-DD47C12CFCBC}" destId="{A1680D6F-8628-7B48-B95D-7B801CEBEA07}" srcOrd="1" destOrd="0" presId="urn:microsoft.com/office/officeart/2008/layout/VerticalCurvedList"/>
    <dgm:cxn modelId="{78B2AB45-7F96-48CF-A9E7-641B0A54A19E}" type="presParOf" srcId="{40C8E821-45F2-DD4E-AF7E-DD47C12CFCBC}" destId="{4516C667-2EC0-1D48-89FF-045DC747ACD8}" srcOrd="2" destOrd="0" presId="urn:microsoft.com/office/officeart/2008/layout/VerticalCurvedList"/>
    <dgm:cxn modelId="{BAF141AE-27B5-4300-9D41-ADFD84718231}" type="presParOf" srcId="{4516C667-2EC0-1D48-89FF-045DC747ACD8}" destId="{9BF0CDD7-5D20-F646-9A02-90F24BFA5A36}" srcOrd="0" destOrd="0" presId="urn:microsoft.com/office/officeart/2008/layout/VerticalCurvedList"/>
    <dgm:cxn modelId="{A371142F-98DA-426A-A3A7-5556970C9246}" type="presParOf" srcId="{40C8E821-45F2-DD4E-AF7E-DD47C12CFCBC}" destId="{49512E12-A758-144C-9B2B-E0D50A97802F}" srcOrd="3" destOrd="0" presId="urn:microsoft.com/office/officeart/2008/layout/VerticalCurvedList"/>
    <dgm:cxn modelId="{2B28BB7A-ADD2-4C49-85E5-F97D3801C090}" type="presParOf" srcId="{40C8E821-45F2-DD4E-AF7E-DD47C12CFCBC}" destId="{D59525C8-87D9-5C4B-A068-35AB516ACB27}" srcOrd="4" destOrd="0" presId="urn:microsoft.com/office/officeart/2008/layout/VerticalCurvedList"/>
    <dgm:cxn modelId="{A2385788-8155-4BFD-AA8A-00F83CF13D66}" type="presParOf" srcId="{D59525C8-87D9-5C4B-A068-35AB516ACB27}" destId="{091A125A-F7E5-4C45-B665-D6522E6FACAD}" srcOrd="0" destOrd="0" presId="urn:microsoft.com/office/officeart/2008/layout/VerticalCurvedList"/>
    <dgm:cxn modelId="{B51A1162-C4FF-48E9-A003-7ED011026A35}" type="presParOf" srcId="{40C8E821-45F2-DD4E-AF7E-DD47C12CFCBC}" destId="{E45F0328-C177-5945-ABAB-715188F6ECCA}" srcOrd="5" destOrd="0" presId="urn:microsoft.com/office/officeart/2008/layout/VerticalCurvedList"/>
    <dgm:cxn modelId="{8F25C48E-C822-493B-A1B4-F3AA3E6FAD2A}" type="presParOf" srcId="{40C8E821-45F2-DD4E-AF7E-DD47C12CFCBC}" destId="{837A1F29-AD6D-344D-9884-5FE07A3DE835}" srcOrd="6" destOrd="0" presId="urn:microsoft.com/office/officeart/2008/layout/VerticalCurvedList"/>
    <dgm:cxn modelId="{86177741-2BF5-48A4-AA43-9436E22142BE}" type="presParOf" srcId="{837A1F29-AD6D-344D-9884-5FE07A3DE835}" destId="{637984DA-3BBA-314D-9592-AB4153D0E8DE}" srcOrd="0" destOrd="0" presId="urn:microsoft.com/office/officeart/2008/layout/VerticalCurvedList"/>
    <dgm:cxn modelId="{AC8FDBDE-8862-4C69-88EB-148635FF95E7}" type="presParOf" srcId="{40C8E821-45F2-DD4E-AF7E-DD47C12CFCBC}" destId="{7AA64E72-CD89-2B40-9033-8276825FACA5}" srcOrd="7" destOrd="0" presId="urn:microsoft.com/office/officeart/2008/layout/VerticalCurvedList"/>
    <dgm:cxn modelId="{ED875CD0-64D2-440E-93E4-917B263BB885}" type="presParOf" srcId="{40C8E821-45F2-DD4E-AF7E-DD47C12CFCBC}" destId="{3FE9D202-9CA0-B44F-87FA-E16A60F1747C}" srcOrd="8" destOrd="0" presId="urn:microsoft.com/office/officeart/2008/layout/VerticalCurvedList"/>
    <dgm:cxn modelId="{A6201D0B-7C16-4E82-9A62-491B0407E187}" type="presParOf" srcId="{3FE9D202-9CA0-B44F-87FA-E16A60F1747C}" destId="{50FECCA4-AD66-264E-8D16-9F4371D3D470}" srcOrd="0" destOrd="0" presId="urn:microsoft.com/office/officeart/2008/layout/VerticalCurvedList"/>
    <dgm:cxn modelId="{B3937410-11AB-4A27-A0A0-4E51E19F4F3D}" type="presParOf" srcId="{40C8E821-45F2-DD4E-AF7E-DD47C12CFCBC}" destId="{87F674C5-4629-4019-80BA-B98B781206D4}" srcOrd="9" destOrd="0" presId="urn:microsoft.com/office/officeart/2008/layout/VerticalCurvedList"/>
    <dgm:cxn modelId="{20B63E07-EAA9-48A7-B7C8-220DC21DCE8F}" type="presParOf" srcId="{40C8E821-45F2-DD4E-AF7E-DD47C12CFCBC}" destId="{778A1E4C-B692-4BAB-8ED9-E3DEBBAB9E69}" srcOrd="10" destOrd="0" presId="urn:microsoft.com/office/officeart/2008/layout/VerticalCurvedList"/>
    <dgm:cxn modelId="{2CD956B3-33B7-4D18-AE68-FB1EEABE107B}" type="presParOf" srcId="{778A1E4C-B692-4BAB-8ED9-E3DEBBAB9E69}" destId="{CD568717-878E-49A8-A577-028CD86D5E1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ED52C02-D79C-7340-A744-C03C762699BF}" type="doc">
      <dgm:prSet loTypeId="urn:microsoft.com/office/officeart/2009/3/layout/IncreasingArrowsProcess" loCatId="" qsTypeId="urn:microsoft.com/office/officeart/2005/8/quickstyle/simple4" qsCatId="simple" csTypeId="urn:microsoft.com/office/officeart/2005/8/colors/accent1_2" csCatId="accent1" phldr="1"/>
      <dgm:spPr/>
      <dgm:t>
        <a:bodyPr/>
        <a:lstStyle/>
        <a:p>
          <a:endParaRPr lang="en-US"/>
        </a:p>
      </dgm:t>
    </dgm:pt>
    <dgm:pt modelId="{CE36FEAD-ACE2-8F4E-9214-1BA9C7CCE828}">
      <dgm:prSet phldrT="[Text]"/>
      <dgm:spPr/>
      <dgm:t>
        <a:bodyPr/>
        <a:lstStyle/>
        <a:p>
          <a:r>
            <a:rPr lang="en-US" dirty="0">
              <a:solidFill>
                <a:schemeClr val="tx1"/>
              </a:solidFill>
            </a:rPr>
            <a:t>Institutional Explicit</a:t>
          </a:r>
        </a:p>
      </dgm:t>
    </dgm:pt>
    <dgm:pt modelId="{48CB2CEB-C6D1-704D-A4C4-35AF283871F5}" type="parTrans" cxnId="{F1D7150D-079E-8043-BD65-C2BEB24A3915}">
      <dgm:prSet/>
      <dgm:spPr/>
      <dgm:t>
        <a:bodyPr/>
        <a:lstStyle/>
        <a:p>
          <a:endParaRPr lang="en-US">
            <a:solidFill>
              <a:schemeClr val="tx1"/>
            </a:solidFill>
          </a:endParaRPr>
        </a:p>
      </dgm:t>
    </dgm:pt>
    <dgm:pt modelId="{D59FD9E6-12DD-824D-B72C-73C8B7561B58}" type="sibTrans" cxnId="{F1D7150D-079E-8043-BD65-C2BEB24A3915}">
      <dgm:prSet/>
      <dgm:spPr/>
      <dgm:t>
        <a:bodyPr/>
        <a:lstStyle/>
        <a:p>
          <a:endParaRPr lang="en-US">
            <a:solidFill>
              <a:schemeClr val="tx1"/>
            </a:solidFill>
          </a:endParaRPr>
        </a:p>
      </dgm:t>
    </dgm:pt>
    <dgm:pt modelId="{42AFD2A9-F707-FD47-B482-AAA39D39B517}">
      <dgm:prSet phldrT="[Text]"/>
      <dgm:spPr/>
      <dgm:t>
        <a:bodyPr/>
        <a:lstStyle/>
        <a:p>
          <a:r>
            <a:rPr lang="en-US" i="1" dirty="0">
              <a:solidFill>
                <a:schemeClr val="tx1"/>
              </a:solidFill>
            </a:rPr>
            <a:t>Policies</a:t>
          </a:r>
          <a:r>
            <a:rPr lang="en-US" i="1" baseline="0" dirty="0">
              <a:solidFill>
                <a:schemeClr val="tx1"/>
              </a:solidFill>
            </a:rPr>
            <a:t> that explicitly discriminate against a group</a:t>
          </a:r>
          <a:endParaRPr lang="en-US" i="1" dirty="0">
            <a:solidFill>
              <a:schemeClr val="tx1"/>
            </a:solidFill>
          </a:endParaRPr>
        </a:p>
        <a:p>
          <a:endParaRPr lang="en-US" dirty="0">
            <a:solidFill>
              <a:schemeClr val="tx1"/>
            </a:solidFill>
          </a:endParaRPr>
        </a:p>
        <a:p>
          <a:r>
            <a:rPr lang="en-US" b="1" dirty="0">
              <a:solidFill>
                <a:schemeClr val="tx1"/>
              </a:solidFill>
            </a:rPr>
            <a:t>Example:</a:t>
          </a:r>
          <a:r>
            <a:rPr lang="en-US" b="1" baseline="0" dirty="0">
              <a:solidFill>
                <a:schemeClr val="tx1"/>
              </a:solidFill>
            </a:rPr>
            <a:t> </a:t>
          </a:r>
          <a:r>
            <a:rPr lang="en-US" dirty="0">
              <a:solidFill>
                <a:schemeClr val="tx1"/>
              </a:solidFill>
            </a:rPr>
            <a:t>Faculty</a:t>
          </a:r>
          <a:r>
            <a:rPr lang="en-US" baseline="0" dirty="0">
              <a:solidFill>
                <a:schemeClr val="tx1"/>
              </a:solidFill>
            </a:rPr>
            <a:t> practice vs Clinic-based system </a:t>
          </a:r>
          <a:endParaRPr lang="en-US" dirty="0">
            <a:solidFill>
              <a:schemeClr val="tx1"/>
            </a:solidFill>
          </a:endParaRPr>
        </a:p>
      </dgm:t>
    </dgm:pt>
    <dgm:pt modelId="{57F7D052-1A71-4645-B00C-EAC8A351F425}" type="parTrans" cxnId="{8C47A7A8-8205-FB44-B61F-799A6D705962}">
      <dgm:prSet/>
      <dgm:spPr/>
      <dgm:t>
        <a:bodyPr/>
        <a:lstStyle/>
        <a:p>
          <a:endParaRPr lang="en-US">
            <a:solidFill>
              <a:schemeClr val="tx1"/>
            </a:solidFill>
          </a:endParaRPr>
        </a:p>
      </dgm:t>
    </dgm:pt>
    <dgm:pt modelId="{29D1B039-7DD0-BF44-BAE2-E72CAFD82FB0}" type="sibTrans" cxnId="{8C47A7A8-8205-FB44-B61F-799A6D705962}">
      <dgm:prSet/>
      <dgm:spPr/>
      <dgm:t>
        <a:bodyPr/>
        <a:lstStyle/>
        <a:p>
          <a:endParaRPr lang="en-US">
            <a:solidFill>
              <a:schemeClr val="tx1"/>
            </a:solidFill>
          </a:endParaRPr>
        </a:p>
      </dgm:t>
    </dgm:pt>
    <dgm:pt modelId="{8DF26A6B-034E-0A4C-B1A0-88ECA9583BD7}">
      <dgm:prSet phldrT="[Text]"/>
      <dgm:spPr>
        <a:gradFill rotWithShape="0">
          <a:gsLst>
            <a:gs pos="0">
              <a:schemeClr val="accent6">
                <a:lumMod val="75000"/>
              </a:schemeClr>
            </a:gs>
            <a:gs pos="100000">
              <a:schemeClr val="accent1">
                <a:hueOff val="0"/>
                <a:satOff val="0"/>
                <a:lumOff val="0"/>
                <a:alphaOff val="0"/>
                <a:tint val="50000"/>
                <a:shade val="100000"/>
                <a:satMod val="350000"/>
              </a:schemeClr>
            </a:gs>
          </a:gsLst>
        </a:gradFill>
      </dgm:spPr>
      <dgm:t>
        <a:bodyPr/>
        <a:lstStyle/>
        <a:p>
          <a:r>
            <a:rPr lang="en-US" dirty="0">
              <a:solidFill>
                <a:schemeClr val="tx1"/>
              </a:solidFill>
            </a:rPr>
            <a:t>Institutional Implicit</a:t>
          </a:r>
        </a:p>
      </dgm:t>
    </dgm:pt>
    <dgm:pt modelId="{8E545967-DE92-2444-941C-C265929E7EE1}" type="parTrans" cxnId="{FFF56B89-7525-7842-A071-9E993F91A8E9}">
      <dgm:prSet/>
      <dgm:spPr/>
      <dgm:t>
        <a:bodyPr/>
        <a:lstStyle/>
        <a:p>
          <a:endParaRPr lang="en-US">
            <a:solidFill>
              <a:schemeClr val="tx1"/>
            </a:solidFill>
          </a:endParaRPr>
        </a:p>
      </dgm:t>
    </dgm:pt>
    <dgm:pt modelId="{7DC3BC23-50DA-6643-A44B-5ABC6CEB19EB}" type="sibTrans" cxnId="{FFF56B89-7525-7842-A071-9E993F91A8E9}">
      <dgm:prSet/>
      <dgm:spPr/>
      <dgm:t>
        <a:bodyPr/>
        <a:lstStyle/>
        <a:p>
          <a:endParaRPr lang="en-US">
            <a:solidFill>
              <a:schemeClr val="tx1"/>
            </a:solidFill>
          </a:endParaRPr>
        </a:p>
      </dgm:t>
    </dgm:pt>
    <dgm:pt modelId="{1C0459E8-58D9-0746-BECA-1E931712ED46}">
      <dgm:prSet phldrT="[Text]"/>
      <dgm:spPr/>
      <dgm:t>
        <a:bodyPr/>
        <a:lstStyle/>
        <a:p>
          <a:r>
            <a:rPr lang="en-US" i="1" dirty="0">
              <a:solidFill>
                <a:schemeClr val="tx1"/>
              </a:solidFill>
            </a:rPr>
            <a:t>Policies</a:t>
          </a:r>
          <a:r>
            <a:rPr lang="en-US" i="1" baseline="0" dirty="0">
              <a:solidFill>
                <a:schemeClr val="tx1"/>
              </a:solidFill>
            </a:rPr>
            <a:t> that negatively impact one group unintentionally</a:t>
          </a:r>
        </a:p>
        <a:p>
          <a:endParaRPr lang="en-US" dirty="0">
            <a:solidFill>
              <a:schemeClr val="tx1"/>
            </a:solidFill>
          </a:endParaRPr>
        </a:p>
        <a:p>
          <a:r>
            <a:rPr lang="en-US" b="1" dirty="0">
              <a:solidFill>
                <a:schemeClr val="tx1"/>
              </a:solidFill>
            </a:rPr>
            <a:t>Example: </a:t>
          </a:r>
          <a:r>
            <a:rPr lang="en-US" dirty="0">
              <a:solidFill>
                <a:schemeClr val="tx1"/>
              </a:solidFill>
            </a:rPr>
            <a:t>Use</a:t>
          </a:r>
          <a:r>
            <a:rPr lang="en-US" baseline="0" dirty="0">
              <a:solidFill>
                <a:schemeClr val="tx1"/>
              </a:solidFill>
            </a:rPr>
            <a:t> of race embedded in clinical prediction rules</a:t>
          </a:r>
          <a:endParaRPr lang="en-US" dirty="0">
            <a:solidFill>
              <a:schemeClr val="tx1"/>
            </a:solidFill>
          </a:endParaRPr>
        </a:p>
      </dgm:t>
    </dgm:pt>
    <dgm:pt modelId="{D93BC550-00F6-5246-8C2E-617E49693B92}" type="parTrans" cxnId="{3C40D1B9-B4AA-4C41-9D7D-086F013C510F}">
      <dgm:prSet/>
      <dgm:spPr/>
      <dgm:t>
        <a:bodyPr/>
        <a:lstStyle/>
        <a:p>
          <a:endParaRPr lang="en-US">
            <a:solidFill>
              <a:schemeClr val="tx1"/>
            </a:solidFill>
          </a:endParaRPr>
        </a:p>
      </dgm:t>
    </dgm:pt>
    <dgm:pt modelId="{FE525C3C-75FF-2049-ADF4-58D5A3CAB1F8}" type="sibTrans" cxnId="{3C40D1B9-B4AA-4C41-9D7D-086F013C510F}">
      <dgm:prSet/>
      <dgm:spPr/>
      <dgm:t>
        <a:bodyPr/>
        <a:lstStyle/>
        <a:p>
          <a:endParaRPr lang="en-US">
            <a:solidFill>
              <a:schemeClr val="tx1"/>
            </a:solidFill>
          </a:endParaRPr>
        </a:p>
      </dgm:t>
    </dgm:pt>
    <dgm:pt modelId="{F2A74554-24B8-5844-9B1B-00A43F9CA629}">
      <dgm:prSet phldrT="[Text]"/>
      <dgm:spPr>
        <a:gradFill rotWithShape="0">
          <a:gsLst>
            <a:gs pos="0">
              <a:schemeClr val="accent6">
                <a:lumMod val="75000"/>
              </a:schemeClr>
            </a:gs>
            <a:gs pos="100000">
              <a:schemeClr val="accent1">
                <a:hueOff val="0"/>
                <a:satOff val="0"/>
                <a:lumOff val="0"/>
                <a:alphaOff val="0"/>
                <a:tint val="50000"/>
                <a:shade val="100000"/>
                <a:satMod val="350000"/>
              </a:schemeClr>
            </a:gs>
          </a:gsLst>
        </a:gradFill>
      </dgm:spPr>
      <dgm:t>
        <a:bodyPr/>
        <a:lstStyle/>
        <a:p>
          <a:r>
            <a:rPr lang="en-US" dirty="0">
              <a:solidFill>
                <a:schemeClr val="tx1"/>
              </a:solidFill>
            </a:rPr>
            <a:t>Individual Explicit</a:t>
          </a:r>
        </a:p>
      </dgm:t>
    </dgm:pt>
    <dgm:pt modelId="{A395C7EA-B395-C643-A8AD-85224C885C79}" type="parTrans" cxnId="{219650B2-A225-F64B-BB2B-FAD80CA7B97E}">
      <dgm:prSet/>
      <dgm:spPr/>
      <dgm:t>
        <a:bodyPr/>
        <a:lstStyle/>
        <a:p>
          <a:endParaRPr lang="en-US">
            <a:solidFill>
              <a:schemeClr val="tx1"/>
            </a:solidFill>
          </a:endParaRPr>
        </a:p>
      </dgm:t>
    </dgm:pt>
    <dgm:pt modelId="{2074BCBA-025A-534A-979C-F1F1CEF49185}" type="sibTrans" cxnId="{219650B2-A225-F64B-BB2B-FAD80CA7B97E}">
      <dgm:prSet/>
      <dgm:spPr/>
      <dgm:t>
        <a:bodyPr/>
        <a:lstStyle/>
        <a:p>
          <a:endParaRPr lang="en-US">
            <a:solidFill>
              <a:schemeClr val="tx1"/>
            </a:solidFill>
          </a:endParaRPr>
        </a:p>
      </dgm:t>
    </dgm:pt>
    <dgm:pt modelId="{42DE122A-DB00-B148-ACC1-36C4975F0C63}">
      <dgm:prSet phldrT="[Text]"/>
      <dgm:spPr/>
      <dgm:t>
        <a:bodyPr/>
        <a:lstStyle/>
        <a:p>
          <a:r>
            <a:rPr lang="en-US" i="1" dirty="0">
              <a:solidFill>
                <a:schemeClr val="tx1"/>
              </a:solidFill>
            </a:rPr>
            <a:t>Prejudice in action – discrimination</a:t>
          </a:r>
        </a:p>
        <a:p>
          <a:endParaRPr lang="en-US" dirty="0">
            <a:solidFill>
              <a:schemeClr val="tx1"/>
            </a:solidFill>
          </a:endParaRPr>
        </a:p>
        <a:p>
          <a:r>
            <a:rPr lang="en-US" b="1" dirty="0">
              <a:solidFill>
                <a:schemeClr val="tx1"/>
              </a:solidFill>
            </a:rPr>
            <a:t>Example:</a:t>
          </a:r>
          <a:r>
            <a:rPr lang="en-US" b="1" baseline="0" dirty="0">
              <a:solidFill>
                <a:schemeClr val="tx1"/>
              </a:solidFill>
            </a:rPr>
            <a:t> </a:t>
          </a:r>
          <a:r>
            <a:rPr lang="en-US" baseline="0" dirty="0">
              <a:solidFill>
                <a:schemeClr val="tx1"/>
              </a:solidFill>
            </a:rPr>
            <a:t>Doctor states “these Mexicans are a waste of resources” while rounding on a patient in alcohol withdrawal</a:t>
          </a:r>
          <a:endParaRPr lang="en-US" dirty="0">
            <a:solidFill>
              <a:schemeClr val="tx1"/>
            </a:solidFill>
          </a:endParaRPr>
        </a:p>
      </dgm:t>
    </dgm:pt>
    <dgm:pt modelId="{15A2AABF-A8C0-6340-967C-5698DC78AA43}" type="parTrans" cxnId="{878B2FCB-E919-7C48-922D-CDF343E50DB5}">
      <dgm:prSet/>
      <dgm:spPr/>
      <dgm:t>
        <a:bodyPr/>
        <a:lstStyle/>
        <a:p>
          <a:endParaRPr lang="en-US">
            <a:solidFill>
              <a:schemeClr val="tx1"/>
            </a:solidFill>
          </a:endParaRPr>
        </a:p>
      </dgm:t>
    </dgm:pt>
    <dgm:pt modelId="{EF879275-8077-E544-AC6E-BBF06D2007BB}" type="sibTrans" cxnId="{878B2FCB-E919-7C48-922D-CDF343E50DB5}">
      <dgm:prSet/>
      <dgm:spPr/>
      <dgm:t>
        <a:bodyPr/>
        <a:lstStyle/>
        <a:p>
          <a:endParaRPr lang="en-US">
            <a:solidFill>
              <a:schemeClr val="tx1"/>
            </a:solidFill>
          </a:endParaRPr>
        </a:p>
      </dgm:t>
    </dgm:pt>
    <dgm:pt modelId="{43FE7F10-9AEE-8E4C-84AE-9D3D560AAA8E}">
      <dgm:prSet/>
      <dgm:spPr>
        <a:gradFill rotWithShape="0">
          <a:gsLst>
            <a:gs pos="0">
              <a:schemeClr val="accent6">
                <a:lumMod val="50000"/>
              </a:schemeClr>
            </a:gs>
            <a:gs pos="100000">
              <a:schemeClr val="accent1">
                <a:hueOff val="0"/>
                <a:satOff val="0"/>
                <a:lumOff val="0"/>
                <a:alphaOff val="0"/>
                <a:tint val="50000"/>
                <a:shade val="100000"/>
                <a:satMod val="350000"/>
              </a:schemeClr>
            </a:gs>
          </a:gsLst>
        </a:gradFill>
      </dgm:spPr>
      <dgm:t>
        <a:bodyPr/>
        <a:lstStyle/>
        <a:p>
          <a:r>
            <a:rPr lang="en-US" dirty="0">
              <a:solidFill>
                <a:schemeClr val="tx1"/>
              </a:solidFill>
            </a:rPr>
            <a:t>Individual Implicit</a:t>
          </a:r>
        </a:p>
      </dgm:t>
    </dgm:pt>
    <dgm:pt modelId="{54496C2E-0A7E-F049-A06E-6B87E1339BD8}" type="parTrans" cxnId="{0D8E232A-D207-0449-AEE6-8B5BAA29DD65}">
      <dgm:prSet/>
      <dgm:spPr/>
      <dgm:t>
        <a:bodyPr/>
        <a:lstStyle/>
        <a:p>
          <a:endParaRPr lang="en-US">
            <a:solidFill>
              <a:schemeClr val="tx1"/>
            </a:solidFill>
          </a:endParaRPr>
        </a:p>
      </dgm:t>
    </dgm:pt>
    <dgm:pt modelId="{C7964705-328D-704F-8E11-8B05319301D6}" type="sibTrans" cxnId="{0D8E232A-D207-0449-AEE6-8B5BAA29DD65}">
      <dgm:prSet/>
      <dgm:spPr/>
      <dgm:t>
        <a:bodyPr/>
        <a:lstStyle/>
        <a:p>
          <a:endParaRPr lang="en-US">
            <a:solidFill>
              <a:schemeClr val="tx1"/>
            </a:solidFill>
          </a:endParaRPr>
        </a:p>
      </dgm:t>
    </dgm:pt>
    <dgm:pt modelId="{F5974DBB-40DF-494F-860D-5F4C9FD7D012}">
      <dgm:prSet/>
      <dgm:spPr/>
      <dgm:t>
        <a:bodyPr/>
        <a:lstStyle/>
        <a:p>
          <a:r>
            <a:rPr lang="en-US" i="1" dirty="0">
              <a:solidFill>
                <a:schemeClr val="tx1"/>
              </a:solidFill>
            </a:rPr>
            <a:t>Unconscious attitudes and beliefs</a:t>
          </a:r>
        </a:p>
        <a:p>
          <a:endParaRPr lang="en-US" dirty="0">
            <a:solidFill>
              <a:schemeClr val="tx1"/>
            </a:solidFill>
          </a:endParaRPr>
        </a:p>
        <a:p>
          <a:r>
            <a:rPr lang="en-US" b="1" dirty="0">
              <a:solidFill>
                <a:schemeClr val="tx1"/>
              </a:solidFill>
            </a:rPr>
            <a:t>Example: </a:t>
          </a:r>
          <a:r>
            <a:rPr lang="en-US" dirty="0">
              <a:solidFill>
                <a:schemeClr val="tx1"/>
              </a:solidFill>
            </a:rPr>
            <a:t>Doctor spends less time with</a:t>
          </a:r>
          <a:r>
            <a:rPr lang="en-US" baseline="0" dirty="0">
              <a:solidFill>
                <a:schemeClr val="tx1"/>
              </a:solidFill>
            </a:rPr>
            <a:t> patients of color compared with white patients</a:t>
          </a:r>
          <a:endParaRPr lang="en-US" dirty="0">
            <a:solidFill>
              <a:schemeClr val="tx1"/>
            </a:solidFill>
          </a:endParaRPr>
        </a:p>
      </dgm:t>
    </dgm:pt>
    <dgm:pt modelId="{945E24E8-9337-A248-9AFD-EECCF85C6504}" type="parTrans" cxnId="{2E3613E7-61CD-F346-A363-E5CF5769608D}">
      <dgm:prSet/>
      <dgm:spPr/>
      <dgm:t>
        <a:bodyPr/>
        <a:lstStyle/>
        <a:p>
          <a:endParaRPr lang="en-US">
            <a:solidFill>
              <a:schemeClr val="tx1"/>
            </a:solidFill>
          </a:endParaRPr>
        </a:p>
      </dgm:t>
    </dgm:pt>
    <dgm:pt modelId="{D970CD0B-D35E-D64C-88FF-E2F519926805}" type="sibTrans" cxnId="{2E3613E7-61CD-F346-A363-E5CF5769608D}">
      <dgm:prSet/>
      <dgm:spPr/>
      <dgm:t>
        <a:bodyPr/>
        <a:lstStyle/>
        <a:p>
          <a:endParaRPr lang="en-US">
            <a:solidFill>
              <a:schemeClr val="tx1"/>
            </a:solidFill>
          </a:endParaRPr>
        </a:p>
      </dgm:t>
    </dgm:pt>
    <dgm:pt modelId="{DEF1FA1A-D08B-524D-9B81-E4003487BB8D}" type="pres">
      <dgm:prSet presAssocID="{8ED52C02-D79C-7340-A744-C03C762699BF}" presName="Name0" presStyleCnt="0">
        <dgm:presLayoutVars>
          <dgm:chMax val="5"/>
          <dgm:chPref val="5"/>
          <dgm:dir/>
          <dgm:animLvl val="lvl"/>
        </dgm:presLayoutVars>
      </dgm:prSet>
      <dgm:spPr/>
    </dgm:pt>
    <dgm:pt modelId="{3566CAE4-055C-244A-80DF-9CB41CA37842}" type="pres">
      <dgm:prSet presAssocID="{CE36FEAD-ACE2-8F4E-9214-1BA9C7CCE828}" presName="parentText1" presStyleLbl="node1" presStyleIdx="0" presStyleCnt="4">
        <dgm:presLayoutVars>
          <dgm:chMax/>
          <dgm:chPref val="3"/>
          <dgm:bulletEnabled val="1"/>
        </dgm:presLayoutVars>
      </dgm:prSet>
      <dgm:spPr/>
    </dgm:pt>
    <dgm:pt modelId="{840D4AC0-16CD-9746-B19C-4E10CCF35247}" type="pres">
      <dgm:prSet presAssocID="{CE36FEAD-ACE2-8F4E-9214-1BA9C7CCE828}" presName="childText1" presStyleLbl="solidAlignAcc1" presStyleIdx="0" presStyleCnt="4">
        <dgm:presLayoutVars>
          <dgm:chMax val="0"/>
          <dgm:chPref val="0"/>
          <dgm:bulletEnabled val="1"/>
        </dgm:presLayoutVars>
      </dgm:prSet>
      <dgm:spPr/>
    </dgm:pt>
    <dgm:pt modelId="{BA299348-7DAE-1A41-A985-94B907A0DFFE}" type="pres">
      <dgm:prSet presAssocID="{8DF26A6B-034E-0A4C-B1A0-88ECA9583BD7}" presName="parentText2" presStyleLbl="node1" presStyleIdx="1" presStyleCnt="4">
        <dgm:presLayoutVars>
          <dgm:chMax/>
          <dgm:chPref val="3"/>
          <dgm:bulletEnabled val="1"/>
        </dgm:presLayoutVars>
      </dgm:prSet>
      <dgm:spPr/>
    </dgm:pt>
    <dgm:pt modelId="{1BC37134-E2C8-604F-A92C-DF499929A149}" type="pres">
      <dgm:prSet presAssocID="{8DF26A6B-034E-0A4C-B1A0-88ECA9583BD7}" presName="childText2" presStyleLbl="solidAlignAcc1" presStyleIdx="1" presStyleCnt="4">
        <dgm:presLayoutVars>
          <dgm:chMax val="0"/>
          <dgm:chPref val="0"/>
          <dgm:bulletEnabled val="1"/>
        </dgm:presLayoutVars>
      </dgm:prSet>
      <dgm:spPr/>
    </dgm:pt>
    <dgm:pt modelId="{899A0F0D-E18F-B04C-B2E9-06B6D4C2726C}" type="pres">
      <dgm:prSet presAssocID="{F2A74554-24B8-5844-9B1B-00A43F9CA629}" presName="parentText3" presStyleLbl="node1" presStyleIdx="2" presStyleCnt="4">
        <dgm:presLayoutVars>
          <dgm:chMax/>
          <dgm:chPref val="3"/>
          <dgm:bulletEnabled val="1"/>
        </dgm:presLayoutVars>
      </dgm:prSet>
      <dgm:spPr/>
    </dgm:pt>
    <dgm:pt modelId="{5D05BED4-5E6D-F340-B854-FB49B6551002}" type="pres">
      <dgm:prSet presAssocID="{F2A74554-24B8-5844-9B1B-00A43F9CA629}" presName="childText3" presStyleLbl="solidAlignAcc1" presStyleIdx="2" presStyleCnt="4">
        <dgm:presLayoutVars>
          <dgm:chMax val="0"/>
          <dgm:chPref val="0"/>
          <dgm:bulletEnabled val="1"/>
        </dgm:presLayoutVars>
      </dgm:prSet>
      <dgm:spPr/>
    </dgm:pt>
    <dgm:pt modelId="{5C00AA3B-0C9F-2446-B57C-884517683B1D}" type="pres">
      <dgm:prSet presAssocID="{43FE7F10-9AEE-8E4C-84AE-9D3D560AAA8E}" presName="parentText4" presStyleLbl="node1" presStyleIdx="3" presStyleCnt="4" custLinFactNeighborX="4341" custLinFactNeighborY="2766">
        <dgm:presLayoutVars>
          <dgm:chMax/>
          <dgm:chPref val="3"/>
          <dgm:bulletEnabled val="1"/>
        </dgm:presLayoutVars>
      </dgm:prSet>
      <dgm:spPr/>
    </dgm:pt>
    <dgm:pt modelId="{60BDD2AC-70C2-F244-B344-67AA2A13F053}" type="pres">
      <dgm:prSet presAssocID="{43FE7F10-9AEE-8E4C-84AE-9D3D560AAA8E}" presName="childText4" presStyleLbl="solidAlignAcc1" presStyleIdx="3" presStyleCnt="4">
        <dgm:presLayoutVars>
          <dgm:chMax val="0"/>
          <dgm:chPref val="0"/>
          <dgm:bulletEnabled val="1"/>
        </dgm:presLayoutVars>
      </dgm:prSet>
      <dgm:spPr/>
    </dgm:pt>
  </dgm:ptLst>
  <dgm:cxnLst>
    <dgm:cxn modelId="{F1D7150D-079E-8043-BD65-C2BEB24A3915}" srcId="{8ED52C02-D79C-7340-A744-C03C762699BF}" destId="{CE36FEAD-ACE2-8F4E-9214-1BA9C7CCE828}" srcOrd="0" destOrd="0" parTransId="{48CB2CEB-C6D1-704D-A4C4-35AF283871F5}" sibTransId="{D59FD9E6-12DD-824D-B72C-73C8B7561B58}"/>
    <dgm:cxn modelId="{5A56F30F-C049-4C15-98FF-092EE92EF8F1}" type="presOf" srcId="{8DF26A6B-034E-0A4C-B1A0-88ECA9583BD7}" destId="{BA299348-7DAE-1A41-A985-94B907A0DFFE}" srcOrd="0" destOrd="0" presId="urn:microsoft.com/office/officeart/2009/3/layout/IncreasingArrowsProcess"/>
    <dgm:cxn modelId="{0D8E232A-D207-0449-AEE6-8B5BAA29DD65}" srcId="{8ED52C02-D79C-7340-A744-C03C762699BF}" destId="{43FE7F10-9AEE-8E4C-84AE-9D3D560AAA8E}" srcOrd="3" destOrd="0" parTransId="{54496C2E-0A7E-F049-A06E-6B87E1339BD8}" sibTransId="{C7964705-328D-704F-8E11-8B05319301D6}"/>
    <dgm:cxn modelId="{274B303F-EFED-4040-BD4C-7263140F54AD}" type="presOf" srcId="{42DE122A-DB00-B148-ACC1-36C4975F0C63}" destId="{5D05BED4-5E6D-F340-B854-FB49B6551002}" srcOrd="0" destOrd="0" presId="urn:microsoft.com/office/officeart/2009/3/layout/IncreasingArrowsProcess"/>
    <dgm:cxn modelId="{9B63356D-7486-4C27-AB79-7299F59ADD09}" type="presOf" srcId="{42AFD2A9-F707-FD47-B482-AAA39D39B517}" destId="{840D4AC0-16CD-9746-B19C-4E10CCF35247}" srcOrd="0" destOrd="0" presId="urn:microsoft.com/office/officeart/2009/3/layout/IncreasingArrowsProcess"/>
    <dgm:cxn modelId="{ABFBC985-17B7-4EE7-ADC4-BE9DB8E4E86F}" type="presOf" srcId="{CE36FEAD-ACE2-8F4E-9214-1BA9C7CCE828}" destId="{3566CAE4-055C-244A-80DF-9CB41CA37842}" srcOrd="0" destOrd="0" presId="urn:microsoft.com/office/officeart/2009/3/layout/IncreasingArrowsProcess"/>
    <dgm:cxn modelId="{FFF56B89-7525-7842-A071-9E993F91A8E9}" srcId="{8ED52C02-D79C-7340-A744-C03C762699BF}" destId="{8DF26A6B-034E-0A4C-B1A0-88ECA9583BD7}" srcOrd="1" destOrd="0" parTransId="{8E545967-DE92-2444-941C-C265929E7EE1}" sibTransId="{7DC3BC23-50DA-6643-A44B-5ABC6CEB19EB}"/>
    <dgm:cxn modelId="{8C47A7A8-8205-FB44-B61F-799A6D705962}" srcId="{CE36FEAD-ACE2-8F4E-9214-1BA9C7CCE828}" destId="{42AFD2A9-F707-FD47-B482-AAA39D39B517}" srcOrd="0" destOrd="0" parTransId="{57F7D052-1A71-4645-B00C-EAC8A351F425}" sibTransId="{29D1B039-7DD0-BF44-BAE2-E72CAFD82FB0}"/>
    <dgm:cxn modelId="{23FB91B1-6100-4AF7-9586-1CEACC26846F}" type="presOf" srcId="{F5974DBB-40DF-494F-860D-5F4C9FD7D012}" destId="{60BDD2AC-70C2-F244-B344-67AA2A13F053}" srcOrd="0" destOrd="0" presId="urn:microsoft.com/office/officeart/2009/3/layout/IncreasingArrowsProcess"/>
    <dgm:cxn modelId="{219650B2-A225-F64B-BB2B-FAD80CA7B97E}" srcId="{8ED52C02-D79C-7340-A744-C03C762699BF}" destId="{F2A74554-24B8-5844-9B1B-00A43F9CA629}" srcOrd="2" destOrd="0" parTransId="{A395C7EA-B395-C643-A8AD-85224C885C79}" sibTransId="{2074BCBA-025A-534A-979C-F1F1CEF49185}"/>
    <dgm:cxn modelId="{86516BB9-F8D4-46B6-A96F-56E17B688C11}" type="presOf" srcId="{8ED52C02-D79C-7340-A744-C03C762699BF}" destId="{DEF1FA1A-D08B-524D-9B81-E4003487BB8D}" srcOrd="0" destOrd="0" presId="urn:microsoft.com/office/officeart/2009/3/layout/IncreasingArrowsProcess"/>
    <dgm:cxn modelId="{3C40D1B9-B4AA-4C41-9D7D-086F013C510F}" srcId="{8DF26A6B-034E-0A4C-B1A0-88ECA9583BD7}" destId="{1C0459E8-58D9-0746-BECA-1E931712ED46}" srcOrd="0" destOrd="0" parTransId="{D93BC550-00F6-5246-8C2E-617E49693B92}" sibTransId="{FE525C3C-75FF-2049-ADF4-58D5A3CAB1F8}"/>
    <dgm:cxn modelId="{878B2FCB-E919-7C48-922D-CDF343E50DB5}" srcId="{F2A74554-24B8-5844-9B1B-00A43F9CA629}" destId="{42DE122A-DB00-B148-ACC1-36C4975F0C63}" srcOrd="0" destOrd="0" parTransId="{15A2AABF-A8C0-6340-967C-5698DC78AA43}" sibTransId="{EF879275-8077-E544-AC6E-BBF06D2007BB}"/>
    <dgm:cxn modelId="{99D1E5D6-A195-4B28-A137-76EF11DB2288}" type="presOf" srcId="{43FE7F10-9AEE-8E4C-84AE-9D3D560AAA8E}" destId="{5C00AA3B-0C9F-2446-B57C-884517683B1D}" srcOrd="0" destOrd="0" presId="urn:microsoft.com/office/officeart/2009/3/layout/IncreasingArrowsProcess"/>
    <dgm:cxn modelId="{2E3613E7-61CD-F346-A363-E5CF5769608D}" srcId="{43FE7F10-9AEE-8E4C-84AE-9D3D560AAA8E}" destId="{F5974DBB-40DF-494F-860D-5F4C9FD7D012}" srcOrd="0" destOrd="0" parTransId="{945E24E8-9337-A248-9AFD-EECCF85C6504}" sibTransId="{D970CD0B-D35E-D64C-88FF-E2F519926805}"/>
    <dgm:cxn modelId="{1CFD02FD-9873-4B83-BEC6-E75F5F441728}" type="presOf" srcId="{F2A74554-24B8-5844-9B1B-00A43F9CA629}" destId="{899A0F0D-E18F-B04C-B2E9-06B6D4C2726C}" srcOrd="0" destOrd="0" presId="urn:microsoft.com/office/officeart/2009/3/layout/IncreasingArrowsProcess"/>
    <dgm:cxn modelId="{09E39CFF-D0AE-4FE8-A426-946020AFF5C9}" type="presOf" srcId="{1C0459E8-58D9-0746-BECA-1E931712ED46}" destId="{1BC37134-E2C8-604F-A92C-DF499929A149}" srcOrd="0" destOrd="0" presId="urn:microsoft.com/office/officeart/2009/3/layout/IncreasingArrowsProcess"/>
    <dgm:cxn modelId="{73D95CA6-1520-4291-A287-22F0EC076618}" type="presParOf" srcId="{DEF1FA1A-D08B-524D-9B81-E4003487BB8D}" destId="{3566CAE4-055C-244A-80DF-9CB41CA37842}" srcOrd="0" destOrd="0" presId="urn:microsoft.com/office/officeart/2009/3/layout/IncreasingArrowsProcess"/>
    <dgm:cxn modelId="{9F5443DD-25A1-4F5B-8DC7-CA56C1D359FD}" type="presParOf" srcId="{DEF1FA1A-D08B-524D-9B81-E4003487BB8D}" destId="{840D4AC0-16CD-9746-B19C-4E10CCF35247}" srcOrd="1" destOrd="0" presId="urn:microsoft.com/office/officeart/2009/3/layout/IncreasingArrowsProcess"/>
    <dgm:cxn modelId="{F918745C-D308-424D-8127-4C0B08FDBADA}" type="presParOf" srcId="{DEF1FA1A-D08B-524D-9B81-E4003487BB8D}" destId="{BA299348-7DAE-1A41-A985-94B907A0DFFE}" srcOrd="2" destOrd="0" presId="urn:microsoft.com/office/officeart/2009/3/layout/IncreasingArrowsProcess"/>
    <dgm:cxn modelId="{0B5E2489-65EC-43B9-8370-C3ED212FAE90}" type="presParOf" srcId="{DEF1FA1A-D08B-524D-9B81-E4003487BB8D}" destId="{1BC37134-E2C8-604F-A92C-DF499929A149}" srcOrd="3" destOrd="0" presId="urn:microsoft.com/office/officeart/2009/3/layout/IncreasingArrowsProcess"/>
    <dgm:cxn modelId="{26383CDB-F3A6-4E99-898E-A6A165ECBA68}" type="presParOf" srcId="{DEF1FA1A-D08B-524D-9B81-E4003487BB8D}" destId="{899A0F0D-E18F-B04C-B2E9-06B6D4C2726C}" srcOrd="4" destOrd="0" presId="urn:microsoft.com/office/officeart/2009/3/layout/IncreasingArrowsProcess"/>
    <dgm:cxn modelId="{F47851D1-5309-45C8-A184-A6C6C55356F3}" type="presParOf" srcId="{DEF1FA1A-D08B-524D-9B81-E4003487BB8D}" destId="{5D05BED4-5E6D-F340-B854-FB49B6551002}" srcOrd="5" destOrd="0" presId="urn:microsoft.com/office/officeart/2009/3/layout/IncreasingArrowsProcess"/>
    <dgm:cxn modelId="{9724F3E3-9C76-4008-85AA-C155BC6BF243}" type="presParOf" srcId="{DEF1FA1A-D08B-524D-9B81-E4003487BB8D}" destId="{5C00AA3B-0C9F-2446-B57C-884517683B1D}" srcOrd="6" destOrd="0" presId="urn:microsoft.com/office/officeart/2009/3/layout/IncreasingArrowsProcess"/>
    <dgm:cxn modelId="{9CB6DB85-14A3-401A-83FA-7973C589DA75}" type="presParOf" srcId="{DEF1FA1A-D08B-524D-9B81-E4003487BB8D}" destId="{60BDD2AC-70C2-F244-B344-67AA2A13F053}" srcOrd="7" destOrd="0" presId="urn:microsoft.com/office/officeart/2009/3/layout/IncreasingArrowsProcess"/>
  </dgm:cxnLst>
  <dgm:bg>
    <a:gradFill>
      <a:gsLst>
        <a:gs pos="0">
          <a:schemeClr val="tx2">
            <a:lumMod val="60000"/>
            <a:lumOff val="40000"/>
          </a:schemeClr>
        </a:gs>
        <a:gs pos="100000">
          <a:schemeClr val="tx2"/>
        </a:gs>
      </a:gsLst>
      <a:lin ang="162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118641-EB95-44B9-906E-9B9306AA854F}"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EF0A2A6B-C46D-4125-86F0-172A08E6BB19}">
      <dgm:prSet phldrT="[Text]"/>
      <dgm:spPr>
        <a:solidFill>
          <a:schemeClr val="bg2"/>
        </a:solidFill>
      </dgm:spPr>
      <dgm:t>
        <a:bodyPr/>
        <a:lstStyle/>
        <a:p>
          <a:r>
            <a:rPr lang="en-US" dirty="0"/>
            <a:t>Curriculum</a:t>
          </a:r>
        </a:p>
      </dgm:t>
    </dgm:pt>
    <dgm:pt modelId="{F65F6C05-AFCA-4E1C-B106-4B19DDA4C714}" type="parTrans" cxnId="{7DDFA6C1-CD18-4B93-9ABE-E906E5685C0A}">
      <dgm:prSet/>
      <dgm:spPr/>
      <dgm:t>
        <a:bodyPr/>
        <a:lstStyle/>
        <a:p>
          <a:endParaRPr lang="en-US"/>
        </a:p>
      </dgm:t>
    </dgm:pt>
    <dgm:pt modelId="{95003CB7-45A1-4418-B078-FCF7CD56D88B}" type="sibTrans" cxnId="{7DDFA6C1-CD18-4B93-9ABE-E906E5685C0A}">
      <dgm:prSet/>
      <dgm:spPr/>
      <dgm:t>
        <a:bodyPr/>
        <a:lstStyle/>
        <a:p>
          <a:endParaRPr lang="en-US"/>
        </a:p>
      </dgm:t>
    </dgm:pt>
    <dgm:pt modelId="{AC26DF69-A796-4F75-9595-A81EA8329FD6}">
      <dgm:prSet phldrT="[Text]"/>
      <dgm:spPr>
        <a:solidFill>
          <a:schemeClr val="bg2"/>
        </a:solidFill>
      </dgm:spPr>
      <dgm:t>
        <a:bodyPr/>
        <a:lstStyle/>
        <a:p>
          <a:r>
            <a:rPr lang="en-US" dirty="0"/>
            <a:t>Faculty Development</a:t>
          </a:r>
        </a:p>
      </dgm:t>
    </dgm:pt>
    <dgm:pt modelId="{E2434375-00B8-4486-A2FB-45AB5BD12455}" type="parTrans" cxnId="{EC379628-84FA-48E2-A661-0726F405FE57}">
      <dgm:prSet/>
      <dgm:spPr/>
      <dgm:t>
        <a:bodyPr/>
        <a:lstStyle/>
        <a:p>
          <a:endParaRPr lang="en-US"/>
        </a:p>
      </dgm:t>
    </dgm:pt>
    <dgm:pt modelId="{5D9AE2B9-5AED-46DD-8190-4A40068C4235}" type="sibTrans" cxnId="{EC379628-84FA-48E2-A661-0726F405FE57}">
      <dgm:prSet/>
      <dgm:spPr/>
      <dgm:t>
        <a:bodyPr/>
        <a:lstStyle/>
        <a:p>
          <a:endParaRPr lang="en-US"/>
        </a:p>
      </dgm:t>
    </dgm:pt>
    <dgm:pt modelId="{2787D72A-D04F-4197-BC5E-BE865F7E4143}">
      <dgm:prSet phldrT="[Text]" custT="1"/>
      <dgm:spPr/>
      <dgm:t>
        <a:bodyPr/>
        <a:lstStyle/>
        <a:p>
          <a:r>
            <a:rPr lang="en-US" sz="1400" dirty="0">
              <a:solidFill>
                <a:schemeClr val="bg2">
                  <a:lumMod val="90000"/>
                </a:schemeClr>
              </a:solidFill>
            </a:rPr>
            <a:t>Is faculty time for development in anti-racist skills valued?</a:t>
          </a:r>
        </a:p>
      </dgm:t>
    </dgm:pt>
    <dgm:pt modelId="{1E2D3F3D-D9F3-45E2-95E0-E05B9F054263}" type="parTrans" cxnId="{99A1749A-C2B2-46A0-8DD2-13727512BDFF}">
      <dgm:prSet/>
      <dgm:spPr/>
      <dgm:t>
        <a:bodyPr/>
        <a:lstStyle/>
        <a:p>
          <a:endParaRPr lang="en-US"/>
        </a:p>
      </dgm:t>
    </dgm:pt>
    <dgm:pt modelId="{CFEEE3FE-517D-44F0-804A-7CB4478F858E}" type="sibTrans" cxnId="{99A1749A-C2B2-46A0-8DD2-13727512BDFF}">
      <dgm:prSet/>
      <dgm:spPr/>
      <dgm:t>
        <a:bodyPr/>
        <a:lstStyle/>
        <a:p>
          <a:endParaRPr lang="en-US"/>
        </a:p>
      </dgm:t>
    </dgm:pt>
    <dgm:pt modelId="{C6A5F473-8660-45FE-8BF8-7949D8EF5820}">
      <dgm:prSet phldrT="[Text]"/>
      <dgm:spPr/>
      <dgm:t>
        <a:bodyPr/>
        <a:lstStyle/>
        <a:p>
          <a:r>
            <a:rPr lang="en-US" dirty="0"/>
            <a:t>Program Structure</a:t>
          </a:r>
        </a:p>
      </dgm:t>
    </dgm:pt>
    <dgm:pt modelId="{E1334A2F-5219-4309-960C-8EE49B75C65D}" type="parTrans" cxnId="{59CE1359-0CB3-4AB4-B605-1DA8E4F8C96D}">
      <dgm:prSet/>
      <dgm:spPr/>
      <dgm:t>
        <a:bodyPr/>
        <a:lstStyle/>
        <a:p>
          <a:endParaRPr lang="en-US"/>
        </a:p>
      </dgm:t>
    </dgm:pt>
    <dgm:pt modelId="{40AE9C5C-0DE4-4C04-B073-55FC8465F9EB}" type="sibTrans" cxnId="{59CE1359-0CB3-4AB4-B605-1DA8E4F8C96D}">
      <dgm:prSet/>
      <dgm:spPr/>
      <dgm:t>
        <a:bodyPr/>
        <a:lstStyle/>
        <a:p>
          <a:endParaRPr lang="en-US"/>
        </a:p>
      </dgm:t>
    </dgm:pt>
    <dgm:pt modelId="{B15F12BA-25CE-46D4-98C1-F46C2CC930BE}">
      <dgm:prSet phldrT="[Text]"/>
      <dgm:spPr/>
      <dgm:t>
        <a:bodyPr/>
        <a:lstStyle/>
        <a:p>
          <a:r>
            <a:rPr lang="en-US" dirty="0"/>
            <a:t>Who decides program mission and design?</a:t>
          </a:r>
        </a:p>
      </dgm:t>
    </dgm:pt>
    <dgm:pt modelId="{D3EFA63C-FCBB-4559-8558-AA46469F059A}" type="parTrans" cxnId="{26BEBB20-C90C-4DFC-A82E-1BC276776245}">
      <dgm:prSet/>
      <dgm:spPr/>
      <dgm:t>
        <a:bodyPr/>
        <a:lstStyle/>
        <a:p>
          <a:endParaRPr lang="en-US"/>
        </a:p>
      </dgm:t>
    </dgm:pt>
    <dgm:pt modelId="{282AD2BD-F2EE-4259-BBA1-FE85CAAED14E}" type="sibTrans" cxnId="{26BEBB20-C90C-4DFC-A82E-1BC276776245}">
      <dgm:prSet/>
      <dgm:spPr/>
      <dgm:t>
        <a:bodyPr/>
        <a:lstStyle/>
        <a:p>
          <a:endParaRPr lang="en-US"/>
        </a:p>
      </dgm:t>
    </dgm:pt>
    <dgm:pt modelId="{F342D4B3-2619-4BF3-8AA3-E4BFD5562FA2}">
      <dgm:prSet phldrT="[Text]"/>
      <dgm:spPr>
        <a:solidFill>
          <a:schemeClr val="bg2"/>
        </a:solidFill>
      </dgm:spPr>
      <dgm:t>
        <a:bodyPr/>
        <a:lstStyle/>
        <a:p>
          <a:r>
            <a:rPr lang="en-US" dirty="0">
              <a:solidFill>
                <a:schemeClr val="bg2"/>
              </a:solidFill>
            </a:rPr>
            <a:t>Relationships</a:t>
          </a:r>
        </a:p>
      </dgm:t>
    </dgm:pt>
    <dgm:pt modelId="{6CDEB2C4-705B-4B33-AB40-645B0897F8E6}" type="parTrans" cxnId="{6B52C7B6-12AA-4F42-8238-DC1DDE26A84B}">
      <dgm:prSet/>
      <dgm:spPr/>
      <dgm:t>
        <a:bodyPr/>
        <a:lstStyle/>
        <a:p>
          <a:endParaRPr lang="en-US"/>
        </a:p>
      </dgm:t>
    </dgm:pt>
    <dgm:pt modelId="{A49B5372-F42D-422D-9A98-1D50452A8D63}" type="sibTrans" cxnId="{6B52C7B6-12AA-4F42-8238-DC1DDE26A84B}">
      <dgm:prSet/>
      <dgm:spPr/>
      <dgm:t>
        <a:bodyPr/>
        <a:lstStyle/>
        <a:p>
          <a:endParaRPr lang="en-US"/>
        </a:p>
      </dgm:t>
    </dgm:pt>
    <dgm:pt modelId="{6E17D7CE-8CAA-4C25-AC67-9B36BE8BE4C9}">
      <dgm:prSet phldrT="[Text]" custT="1"/>
      <dgm:spPr/>
      <dgm:t>
        <a:bodyPr/>
        <a:lstStyle/>
        <a:p>
          <a:r>
            <a:rPr lang="en-US" sz="1400" dirty="0">
              <a:solidFill>
                <a:schemeClr val="bg2">
                  <a:lumMod val="90000"/>
                </a:schemeClr>
              </a:solidFill>
            </a:rPr>
            <a:t>Is power explicitly recognized in interpersonal AND program-community relationships?</a:t>
          </a:r>
        </a:p>
      </dgm:t>
    </dgm:pt>
    <dgm:pt modelId="{5B16BB7E-9323-40BA-AFB5-E442BFDCB90E}" type="parTrans" cxnId="{5F5A7275-E652-4303-821B-C586E308234D}">
      <dgm:prSet/>
      <dgm:spPr/>
      <dgm:t>
        <a:bodyPr/>
        <a:lstStyle/>
        <a:p>
          <a:endParaRPr lang="en-US"/>
        </a:p>
      </dgm:t>
    </dgm:pt>
    <dgm:pt modelId="{80529992-8B2B-42BB-BFE7-6E495239EC9D}" type="sibTrans" cxnId="{5F5A7275-E652-4303-821B-C586E308234D}">
      <dgm:prSet/>
      <dgm:spPr/>
      <dgm:t>
        <a:bodyPr/>
        <a:lstStyle/>
        <a:p>
          <a:endParaRPr lang="en-US"/>
        </a:p>
      </dgm:t>
    </dgm:pt>
    <dgm:pt modelId="{E8DCF919-FC45-49BB-9C72-5FEA35A15A3F}">
      <dgm:prSet phldrT="[Text]"/>
      <dgm:spPr/>
      <dgm:t>
        <a:bodyPr/>
        <a:lstStyle/>
        <a:p>
          <a:r>
            <a:rPr lang="en-US" dirty="0"/>
            <a:t>Which voices are not represented in program power structures?</a:t>
          </a:r>
        </a:p>
      </dgm:t>
    </dgm:pt>
    <dgm:pt modelId="{305A1741-8E06-4E86-A12B-E269C669823F}" type="parTrans" cxnId="{2CE407FB-D6AD-46E8-9AFB-0B5CE04021C6}">
      <dgm:prSet/>
      <dgm:spPr/>
      <dgm:t>
        <a:bodyPr/>
        <a:lstStyle/>
        <a:p>
          <a:endParaRPr lang="en-US"/>
        </a:p>
      </dgm:t>
    </dgm:pt>
    <dgm:pt modelId="{CB786437-F3AF-4C9B-940A-315D40142A08}" type="sibTrans" cxnId="{2CE407FB-D6AD-46E8-9AFB-0B5CE04021C6}">
      <dgm:prSet/>
      <dgm:spPr/>
      <dgm:t>
        <a:bodyPr/>
        <a:lstStyle/>
        <a:p>
          <a:endParaRPr lang="en-US"/>
        </a:p>
      </dgm:t>
    </dgm:pt>
    <dgm:pt modelId="{8F33EBCC-290A-43BB-9E3A-B4E009B47FF4}">
      <dgm:prSet phldrT="[Text]" custT="1"/>
      <dgm:spPr/>
      <dgm:t>
        <a:bodyPr/>
        <a:lstStyle/>
        <a:p>
          <a:r>
            <a:rPr lang="en-US" sz="1400" dirty="0">
              <a:solidFill>
                <a:schemeClr val="bg2">
                  <a:lumMod val="90000"/>
                </a:schemeClr>
              </a:solidFill>
            </a:rPr>
            <a:t>Is the expectation for anti-racism distributed equitably across faculty? Or is there a burden placed on faculty of color?</a:t>
          </a:r>
        </a:p>
      </dgm:t>
    </dgm:pt>
    <dgm:pt modelId="{A5D119B9-A010-48FB-9D2A-887167C46CEF}" type="parTrans" cxnId="{8061D6F0-7BF8-4B5E-9B4F-D7A4BC3BE25D}">
      <dgm:prSet/>
      <dgm:spPr/>
      <dgm:t>
        <a:bodyPr/>
        <a:lstStyle/>
        <a:p>
          <a:endParaRPr lang="en-US"/>
        </a:p>
      </dgm:t>
    </dgm:pt>
    <dgm:pt modelId="{6B0049C0-F1CC-4D7F-B2B5-B00FA5DD55F9}" type="sibTrans" cxnId="{8061D6F0-7BF8-4B5E-9B4F-D7A4BC3BE25D}">
      <dgm:prSet/>
      <dgm:spPr/>
      <dgm:t>
        <a:bodyPr/>
        <a:lstStyle/>
        <a:p>
          <a:endParaRPr lang="en-US"/>
        </a:p>
      </dgm:t>
    </dgm:pt>
    <dgm:pt modelId="{ECBA65C3-D916-4738-B64B-342A2AD2D84E}">
      <dgm:prSet phldrT="[Text]" custT="1"/>
      <dgm:spPr/>
      <dgm:t>
        <a:bodyPr/>
        <a:lstStyle/>
        <a:p>
          <a:r>
            <a:rPr lang="en-US" sz="1400" dirty="0">
              <a:solidFill>
                <a:schemeClr val="bg2">
                  <a:lumMod val="90000"/>
                </a:schemeClr>
              </a:solidFill>
            </a:rPr>
            <a:t>Are these knowledge and skills pro-actively included throughout the program curriculum, or delivered in a reactionary manner or as isolated sessions? </a:t>
          </a:r>
        </a:p>
      </dgm:t>
    </dgm:pt>
    <dgm:pt modelId="{E4667C6D-49E3-4CE9-8ACB-A7717C25A42A}" type="parTrans" cxnId="{B53DDB1B-1BE1-4295-9387-8B687D3C28A6}">
      <dgm:prSet/>
      <dgm:spPr/>
      <dgm:t>
        <a:bodyPr/>
        <a:lstStyle/>
        <a:p>
          <a:endParaRPr lang="en-US"/>
        </a:p>
      </dgm:t>
    </dgm:pt>
    <dgm:pt modelId="{934D5C3B-301D-4418-9002-C148469DA1DE}" type="sibTrans" cxnId="{B53DDB1B-1BE1-4295-9387-8B687D3C28A6}">
      <dgm:prSet/>
      <dgm:spPr/>
      <dgm:t>
        <a:bodyPr/>
        <a:lstStyle/>
        <a:p>
          <a:endParaRPr lang="en-US"/>
        </a:p>
      </dgm:t>
    </dgm:pt>
    <dgm:pt modelId="{9B0588EC-D018-4520-A7C5-763EE082F14A}">
      <dgm:prSet phldrT="[Text]" custT="1"/>
      <dgm:spPr/>
      <dgm:t>
        <a:bodyPr/>
        <a:lstStyle/>
        <a:p>
          <a:r>
            <a:rPr lang="en-US" sz="1400" dirty="0">
              <a:solidFill>
                <a:schemeClr val="bg2">
                  <a:lumMod val="90000"/>
                </a:schemeClr>
              </a:solidFill>
            </a:rPr>
            <a:t>Are anti-racist knowledge and skills developed to meet specific competencies that are related to the program mission?</a:t>
          </a:r>
        </a:p>
      </dgm:t>
    </dgm:pt>
    <dgm:pt modelId="{A76158BA-4486-4D0A-97AC-BCB50F5FAF7D}" type="parTrans" cxnId="{983A1438-1A3D-47D1-9196-11144C406F5B}">
      <dgm:prSet/>
      <dgm:spPr/>
      <dgm:t>
        <a:bodyPr/>
        <a:lstStyle/>
        <a:p>
          <a:endParaRPr lang="en-US"/>
        </a:p>
      </dgm:t>
    </dgm:pt>
    <dgm:pt modelId="{BEFCEC89-8224-4840-9DE5-B652DFC76A73}" type="sibTrans" cxnId="{983A1438-1A3D-47D1-9196-11144C406F5B}">
      <dgm:prSet/>
      <dgm:spPr/>
      <dgm:t>
        <a:bodyPr/>
        <a:lstStyle/>
        <a:p>
          <a:endParaRPr lang="en-US"/>
        </a:p>
      </dgm:t>
    </dgm:pt>
    <dgm:pt modelId="{7829D8C2-8089-4C10-933D-4379745E747B}">
      <dgm:prSet phldrT="[Text]"/>
      <dgm:spPr/>
      <dgm:t>
        <a:bodyPr/>
        <a:lstStyle/>
        <a:p>
          <a:r>
            <a:rPr lang="en-US" dirty="0"/>
            <a:t>Do recruitment goals and metrics reflect the program mission, developed via anti-racist methods?</a:t>
          </a:r>
        </a:p>
      </dgm:t>
    </dgm:pt>
    <dgm:pt modelId="{4C07C993-B7FD-4CEA-904C-581A767A12EF}" type="parTrans" cxnId="{2E2EF840-CAA6-44A4-8832-F84D41C2C9F3}">
      <dgm:prSet/>
      <dgm:spPr/>
      <dgm:t>
        <a:bodyPr/>
        <a:lstStyle/>
        <a:p>
          <a:endParaRPr lang="en-US"/>
        </a:p>
      </dgm:t>
    </dgm:pt>
    <dgm:pt modelId="{2C30CB4D-3CF0-4F78-9391-C7BBCA52025A}" type="sibTrans" cxnId="{2E2EF840-CAA6-44A4-8832-F84D41C2C9F3}">
      <dgm:prSet/>
      <dgm:spPr/>
      <dgm:t>
        <a:bodyPr/>
        <a:lstStyle/>
        <a:p>
          <a:endParaRPr lang="en-US"/>
        </a:p>
      </dgm:t>
    </dgm:pt>
    <dgm:pt modelId="{06C1338C-43A0-409F-9051-459415DB5FDA}">
      <dgm:prSet phldrT="[Text]" custT="1"/>
      <dgm:spPr/>
      <dgm:t>
        <a:bodyPr/>
        <a:lstStyle/>
        <a:p>
          <a:r>
            <a:rPr lang="en-US" sz="1400" dirty="0">
              <a:solidFill>
                <a:schemeClr val="bg2">
                  <a:lumMod val="90000"/>
                </a:schemeClr>
              </a:solidFill>
            </a:rPr>
            <a:t>Are White faculty developed on how to mentor trainees of color?</a:t>
          </a:r>
        </a:p>
      </dgm:t>
    </dgm:pt>
    <dgm:pt modelId="{9FBF3302-D5A8-4232-9EF4-9F90292FCFDF}" type="parTrans" cxnId="{EB9C5F0F-6291-4CC4-B4EE-D3903A4E0864}">
      <dgm:prSet/>
      <dgm:spPr/>
      <dgm:t>
        <a:bodyPr/>
        <a:lstStyle/>
        <a:p>
          <a:endParaRPr lang="en-US"/>
        </a:p>
      </dgm:t>
    </dgm:pt>
    <dgm:pt modelId="{7347AD24-9175-4ED6-B900-388A50604725}" type="sibTrans" cxnId="{EB9C5F0F-6291-4CC4-B4EE-D3903A4E0864}">
      <dgm:prSet/>
      <dgm:spPr/>
      <dgm:t>
        <a:bodyPr/>
        <a:lstStyle/>
        <a:p>
          <a:endParaRPr lang="en-US"/>
        </a:p>
      </dgm:t>
    </dgm:pt>
    <dgm:pt modelId="{B0006769-6728-4EC3-B367-9716EB615906}">
      <dgm:prSet custT="1"/>
      <dgm:spPr/>
      <dgm:t>
        <a:bodyPr/>
        <a:lstStyle/>
        <a:p>
          <a:r>
            <a:rPr lang="en-US" sz="1400" dirty="0">
              <a:solidFill>
                <a:schemeClr val="bg2">
                  <a:lumMod val="90000"/>
                </a:schemeClr>
              </a:solidFill>
            </a:rPr>
            <a:t>Is the racist ecosystem within which relationships exist recognized and challenged?</a:t>
          </a:r>
        </a:p>
      </dgm:t>
    </dgm:pt>
    <dgm:pt modelId="{BE9E7F02-0918-4B32-BFE0-11033A43718C}" type="parTrans" cxnId="{B859EB5E-7A20-4B4F-B66F-FFE719EF1B05}">
      <dgm:prSet/>
      <dgm:spPr/>
      <dgm:t>
        <a:bodyPr/>
        <a:lstStyle/>
        <a:p>
          <a:endParaRPr lang="en-US"/>
        </a:p>
      </dgm:t>
    </dgm:pt>
    <dgm:pt modelId="{5F975E22-7486-4C58-A5C8-D7C544839938}" type="sibTrans" cxnId="{B859EB5E-7A20-4B4F-B66F-FFE719EF1B05}">
      <dgm:prSet/>
      <dgm:spPr/>
      <dgm:t>
        <a:bodyPr/>
        <a:lstStyle/>
        <a:p>
          <a:endParaRPr lang="en-US"/>
        </a:p>
      </dgm:t>
    </dgm:pt>
    <dgm:pt modelId="{183FD751-F9B2-4BEA-BF63-D3F7D831A419}" type="pres">
      <dgm:prSet presAssocID="{40118641-EB95-44B9-906E-9B9306AA854F}" presName="cycleMatrixDiagram" presStyleCnt="0">
        <dgm:presLayoutVars>
          <dgm:chMax val="1"/>
          <dgm:dir/>
          <dgm:animLvl val="lvl"/>
          <dgm:resizeHandles val="exact"/>
        </dgm:presLayoutVars>
      </dgm:prSet>
      <dgm:spPr/>
    </dgm:pt>
    <dgm:pt modelId="{28FDDEA5-4DA3-4394-B65A-B5F126551062}" type="pres">
      <dgm:prSet presAssocID="{40118641-EB95-44B9-906E-9B9306AA854F}" presName="children" presStyleCnt="0"/>
      <dgm:spPr/>
    </dgm:pt>
    <dgm:pt modelId="{103A6B16-AD36-4673-A258-FE07C491B8A5}" type="pres">
      <dgm:prSet presAssocID="{40118641-EB95-44B9-906E-9B9306AA854F}" presName="child1group" presStyleCnt="0"/>
      <dgm:spPr/>
    </dgm:pt>
    <dgm:pt modelId="{30F1F773-57AE-4160-8911-19838E7AD8AB}" type="pres">
      <dgm:prSet presAssocID="{40118641-EB95-44B9-906E-9B9306AA854F}" presName="child1" presStyleLbl="bgAcc1" presStyleIdx="0" presStyleCnt="4" custScaleX="199535" custLinFactNeighborX="-31324" custLinFactNeighborY="0"/>
      <dgm:spPr/>
    </dgm:pt>
    <dgm:pt modelId="{D9672FDA-422D-477E-995F-E839B0F201C1}" type="pres">
      <dgm:prSet presAssocID="{40118641-EB95-44B9-906E-9B9306AA854F}" presName="child1Text" presStyleLbl="bgAcc1" presStyleIdx="0" presStyleCnt="4">
        <dgm:presLayoutVars>
          <dgm:bulletEnabled val="1"/>
        </dgm:presLayoutVars>
      </dgm:prSet>
      <dgm:spPr/>
    </dgm:pt>
    <dgm:pt modelId="{2F60FBB3-2890-42AB-8016-FD8E278A5B6B}" type="pres">
      <dgm:prSet presAssocID="{40118641-EB95-44B9-906E-9B9306AA854F}" presName="child2group" presStyleCnt="0"/>
      <dgm:spPr/>
    </dgm:pt>
    <dgm:pt modelId="{AF53DFD6-A9AA-4D68-8D3B-8F7EFBF6280B}" type="pres">
      <dgm:prSet presAssocID="{40118641-EB95-44B9-906E-9B9306AA854F}" presName="child2" presStyleLbl="bgAcc1" presStyleIdx="1" presStyleCnt="4" custScaleX="212680" custLinFactNeighborX="41889" custLinFactNeighborY="0"/>
      <dgm:spPr/>
    </dgm:pt>
    <dgm:pt modelId="{795CEB53-0B69-49B1-A126-FEE5078798D4}" type="pres">
      <dgm:prSet presAssocID="{40118641-EB95-44B9-906E-9B9306AA854F}" presName="child2Text" presStyleLbl="bgAcc1" presStyleIdx="1" presStyleCnt="4">
        <dgm:presLayoutVars>
          <dgm:bulletEnabled val="1"/>
        </dgm:presLayoutVars>
      </dgm:prSet>
      <dgm:spPr/>
    </dgm:pt>
    <dgm:pt modelId="{93F8D373-D039-46D7-A701-84DC674FCA94}" type="pres">
      <dgm:prSet presAssocID="{40118641-EB95-44B9-906E-9B9306AA854F}" presName="child3group" presStyleCnt="0"/>
      <dgm:spPr/>
    </dgm:pt>
    <dgm:pt modelId="{1E59E6D3-C719-4A70-A018-B7EA57C3D142}" type="pres">
      <dgm:prSet presAssocID="{40118641-EB95-44B9-906E-9B9306AA854F}" presName="child3" presStyleLbl="bgAcc1" presStyleIdx="2" presStyleCnt="4" custScaleX="217108" custLinFactNeighborX="78700" custLinFactNeighborY="-1564"/>
      <dgm:spPr/>
    </dgm:pt>
    <dgm:pt modelId="{AF1C7B9A-9F6B-468A-A288-DF7CC479EA7E}" type="pres">
      <dgm:prSet presAssocID="{40118641-EB95-44B9-906E-9B9306AA854F}" presName="child3Text" presStyleLbl="bgAcc1" presStyleIdx="2" presStyleCnt="4">
        <dgm:presLayoutVars>
          <dgm:bulletEnabled val="1"/>
        </dgm:presLayoutVars>
      </dgm:prSet>
      <dgm:spPr/>
    </dgm:pt>
    <dgm:pt modelId="{C504F1DA-A70A-40BB-8D73-660928EC9A79}" type="pres">
      <dgm:prSet presAssocID="{40118641-EB95-44B9-906E-9B9306AA854F}" presName="child4group" presStyleCnt="0"/>
      <dgm:spPr/>
    </dgm:pt>
    <dgm:pt modelId="{CB449E2B-36B7-4D76-9557-41F7FACF4126}" type="pres">
      <dgm:prSet presAssocID="{40118641-EB95-44B9-906E-9B9306AA854F}" presName="child4" presStyleLbl="bgAcc1" presStyleIdx="3" presStyleCnt="4" custScaleX="208366" custLinFactNeighborX="-27610" custLinFactNeighborY="-1962"/>
      <dgm:spPr/>
    </dgm:pt>
    <dgm:pt modelId="{00450207-446F-4233-A13E-2D2E9B9A51BA}" type="pres">
      <dgm:prSet presAssocID="{40118641-EB95-44B9-906E-9B9306AA854F}" presName="child4Text" presStyleLbl="bgAcc1" presStyleIdx="3" presStyleCnt="4">
        <dgm:presLayoutVars>
          <dgm:bulletEnabled val="1"/>
        </dgm:presLayoutVars>
      </dgm:prSet>
      <dgm:spPr/>
    </dgm:pt>
    <dgm:pt modelId="{66178A1B-B4E6-4F24-A2F0-73FC8DA3CA14}" type="pres">
      <dgm:prSet presAssocID="{40118641-EB95-44B9-906E-9B9306AA854F}" presName="childPlaceholder" presStyleCnt="0"/>
      <dgm:spPr/>
    </dgm:pt>
    <dgm:pt modelId="{6FFB2136-AEEF-4C81-9121-9DC03C87CF44}" type="pres">
      <dgm:prSet presAssocID="{40118641-EB95-44B9-906E-9B9306AA854F}" presName="circle" presStyleCnt="0"/>
      <dgm:spPr/>
    </dgm:pt>
    <dgm:pt modelId="{9C1A5A66-90BD-474C-9D5F-D0E097B5E287}" type="pres">
      <dgm:prSet presAssocID="{40118641-EB95-44B9-906E-9B9306AA854F}" presName="quadrant1" presStyleLbl="node1" presStyleIdx="0" presStyleCnt="4">
        <dgm:presLayoutVars>
          <dgm:chMax val="1"/>
          <dgm:bulletEnabled val="1"/>
        </dgm:presLayoutVars>
      </dgm:prSet>
      <dgm:spPr/>
    </dgm:pt>
    <dgm:pt modelId="{744CAF1E-2C35-453C-840B-38111FE65877}" type="pres">
      <dgm:prSet presAssocID="{40118641-EB95-44B9-906E-9B9306AA854F}" presName="quadrant2" presStyleLbl="node1" presStyleIdx="1" presStyleCnt="4">
        <dgm:presLayoutVars>
          <dgm:chMax val="1"/>
          <dgm:bulletEnabled val="1"/>
        </dgm:presLayoutVars>
      </dgm:prSet>
      <dgm:spPr/>
    </dgm:pt>
    <dgm:pt modelId="{90CB1B1A-093E-41C1-9F73-C70DD3EAD153}" type="pres">
      <dgm:prSet presAssocID="{40118641-EB95-44B9-906E-9B9306AA854F}" presName="quadrant3" presStyleLbl="node1" presStyleIdx="2" presStyleCnt="4">
        <dgm:presLayoutVars>
          <dgm:chMax val="1"/>
          <dgm:bulletEnabled val="1"/>
        </dgm:presLayoutVars>
      </dgm:prSet>
      <dgm:spPr/>
    </dgm:pt>
    <dgm:pt modelId="{73FFF3A2-930E-404D-8904-93BABA154DCB}" type="pres">
      <dgm:prSet presAssocID="{40118641-EB95-44B9-906E-9B9306AA854F}" presName="quadrant4" presStyleLbl="node1" presStyleIdx="3" presStyleCnt="4">
        <dgm:presLayoutVars>
          <dgm:chMax val="1"/>
          <dgm:bulletEnabled val="1"/>
        </dgm:presLayoutVars>
      </dgm:prSet>
      <dgm:spPr/>
    </dgm:pt>
    <dgm:pt modelId="{97D94067-9520-4391-ABE9-2DDB811B02E3}" type="pres">
      <dgm:prSet presAssocID="{40118641-EB95-44B9-906E-9B9306AA854F}" presName="quadrantPlaceholder" presStyleCnt="0"/>
      <dgm:spPr/>
    </dgm:pt>
    <dgm:pt modelId="{0CD62259-D788-4380-9C41-AD685B0DE5F1}" type="pres">
      <dgm:prSet presAssocID="{40118641-EB95-44B9-906E-9B9306AA854F}" presName="center1" presStyleLbl="fgShp" presStyleIdx="0" presStyleCnt="2"/>
      <dgm:spPr/>
    </dgm:pt>
    <dgm:pt modelId="{A5A59916-8D1A-4D5C-B84E-9D79EB0C2CB1}" type="pres">
      <dgm:prSet presAssocID="{40118641-EB95-44B9-906E-9B9306AA854F}" presName="center2" presStyleLbl="fgShp" presStyleIdx="1" presStyleCnt="2"/>
      <dgm:spPr/>
    </dgm:pt>
  </dgm:ptLst>
  <dgm:cxnLst>
    <dgm:cxn modelId="{DD8C520B-1D3C-436B-A300-5DC46B4958B3}" type="presOf" srcId="{C6A5F473-8660-45FE-8BF8-7949D8EF5820}" destId="{90CB1B1A-093E-41C1-9F73-C70DD3EAD153}" srcOrd="0" destOrd="0" presId="urn:microsoft.com/office/officeart/2005/8/layout/cycle4"/>
    <dgm:cxn modelId="{EB9C5F0F-6291-4CC4-B4EE-D3903A4E0864}" srcId="{AC26DF69-A796-4F75-9595-A81EA8329FD6}" destId="{06C1338C-43A0-409F-9051-459415DB5FDA}" srcOrd="2" destOrd="0" parTransId="{9FBF3302-D5A8-4232-9EF4-9F90292FCFDF}" sibTransId="{7347AD24-9175-4ED6-B900-388A50604725}"/>
    <dgm:cxn modelId="{91BA7A0F-6A91-4BF9-8480-93838C3E17C2}" type="presOf" srcId="{40118641-EB95-44B9-906E-9B9306AA854F}" destId="{183FD751-F9B2-4BEA-BF63-D3F7D831A419}" srcOrd="0" destOrd="0" presId="urn:microsoft.com/office/officeart/2005/8/layout/cycle4"/>
    <dgm:cxn modelId="{B53DDB1B-1BE1-4295-9387-8B687D3C28A6}" srcId="{EF0A2A6B-C46D-4125-86F0-172A08E6BB19}" destId="{ECBA65C3-D916-4738-B64B-342A2AD2D84E}" srcOrd="1" destOrd="0" parTransId="{E4667C6D-49E3-4CE9-8ACB-A7717C25A42A}" sibTransId="{934D5C3B-301D-4418-9002-C148469DA1DE}"/>
    <dgm:cxn modelId="{26BEBB20-C90C-4DFC-A82E-1BC276776245}" srcId="{C6A5F473-8660-45FE-8BF8-7949D8EF5820}" destId="{B15F12BA-25CE-46D4-98C1-F46C2CC930BE}" srcOrd="0" destOrd="0" parTransId="{D3EFA63C-FCBB-4559-8558-AA46469F059A}" sibTransId="{282AD2BD-F2EE-4259-BBA1-FE85CAAED14E}"/>
    <dgm:cxn modelId="{EC379628-84FA-48E2-A661-0726F405FE57}" srcId="{40118641-EB95-44B9-906E-9B9306AA854F}" destId="{AC26DF69-A796-4F75-9595-A81EA8329FD6}" srcOrd="1" destOrd="0" parTransId="{E2434375-00B8-4486-A2FB-45AB5BD12455}" sibTransId="{5D9AE2B9-5AED-46DD-8190-4A40068C4235}"/>
    <dgm:cxn modelId="{6604962E-0BD3-4193-AEC2-D23535175116}" type="presOf" srcId="{8F33EBCC-290A-43BB-9E3A-B4E009B47FF4}" destId="{795CEB53-0B69-49B1-A126-FEE5078798D4}" srcOrd="1" destOrd="1" presId="urn:microsoft.com/office/officeart/2005/8/layout/cycle4"/>
    <dgm:cxn modelId="{C7730434-2CB0-4F30-B161-572584E2C552}" type="presOf" srcId="{AC26DF69-A796-4F75-9595-A81EA8329FD6}" destId="{744CAF1E-2C35-453C-840B-38111FE65877}" srcOrd="0" destOrd="0" presId="urn:microsoft.com/office/officeart/2005/8/layout/cycle4"/>
    <dgm:cxn modelId="{983A1438-1A3D-47D1-9196-11144C406F5B}" srcId="{EF0A2A6B-C46D-4125-86F0-172A08E6BB19}" destId="{9B0588EC-D018-4520-A7C5-763EE082F14A}" srcOrd="0" destOrd="0" parTransId="{A76158BA-4486-4D0A-97AC-BCB50F5FAF7D}" sibTransId="{BEFCEC89-8224-4840-9DE5-B652DFC76A73}"/>
    <dgm:cxn modelId="{FDD88E3C-08D4-4E98-8EAC-6FBDE92CA91B}" type="presOf" srcId="{B0006769-6728-4EC3-B367-9716EB615906}" destId="{CB449E2B-36B7-4D76-9557-41F7FACF4126}" srcOrd="0" destOrd="1" presId="urn:microsoft.com/office/officeart/2005/8/layout/cycle4"/>
    <dgm:cxn modelId="{2E98BE3C-2203-42C0-B646-9F347A23ACAA}" type="presOf" srcId="{B15F12BA-25CE-46D4-98C1-F46C2CC930BE}" destId="{AF1C7B9A-9F6B-468A-A288-DF7CC479EA7E}" srcOrd="1" destOrd="0" presId="urn:microsoft.com/office/officeart/2005/8/layout/cycle4"/>
    <dgm:cxn modelId="{2E2EF840-CAA6-44A4-8832-F84D41C2C9F3}" srcId="{C6A5F473-8660-45FE-8BF8-7949D8EF5820}" destId="{7829D8C2-8089-4C10-933D-4379745E747B}" srcOrd="1" destOrd="0" parTransId="{4C07C993-B7FD-4CEA-904C-581A767A12EF}" sibTransId="{2C30CB4D-3CF0-4F78-9391-C7BBCA52025A}"/>
    <dgm:cxn modelId="{B859EB5E-7A20-4B4F-B66F-FFE719EF1B05}" srcId="{F342D4B3-2619-4BF3-8AA3-E4BFD5562FA2}" destId="{B0006769-6728-4EC3-B367-9716EB615906}" srcOrd="1" destOrd="0" parTransId="{BE9E7F02-0918-4B32-BFE0-11033A43718C}" sibTransId="{5F975E22-7486-4C58-A5C8-D7C544839938}"/>
    <dgm:cxn modelId="{6FA94D41-1A27-4728-8F8C-9E23B2F20FD1}" type="presOf" srcId="{7829D8C2-8089-4C10-933D-4379745E747B}" destId="{1E59E6D3-C719-4A70-A018-B7EA57C3D142}" srcOrd="0" destOrd="1" presId="urn:microsoft.com/office/officeart/2005/8/layout/cycle4"/>
    <dgm:cxn modelId="{AF003655-6287-4A31-A0A8-1560092AAA03}" type="presOf" srcId="{2787D72A-D04F-4197-BC5E-BE865F7E4143}" destId="{795CEB53-0B69-49B1-A126-FEE5078798D4}" srcOrd="1" destOrd="0" presId="urn:microsoft.com/office/officeart/2005/8/layout/cycle4"/>
    <dgm:cxn modelId="{5F5A7275-E652-4303-821B-C586E308234D}" srcId="{F342D4B3-2619-4BF3-8AA3-E4BFD5562FA2}" destId="{6E17D7CE-8CAA-4C25-AC67-9B36BE8BE4C9}" srcOrd="0" destOrd="0" parTransId="{5B16BB7E-9323-40BA-AFB5-E442BFDCB90E}" sibTransId="{80529992-8B2B-42BB-BFE7-6E495239EC9D}"/>
    <dgm:cxn modelId="{59CE1359-0CB3-4AB4-B605-1DA8E4F8C96D}" srcId="{40118641-EB95-44B9-906E-9B9306AA854F}" destId="{C6A5F473-8660-45FE-8BF8-7949D8EF5820}" srcOrd="2" destOrd="0" parTransId="{E1334A2F-5219-4309-960C-8EE49B75C65D}" sibTransId="{40AE9C5C-0DE4-4C04-B073-55FC8465F9EB}"/>
    <dgm:cxn modelId="{4A8A9C81-85F0-4D31-A48B-47DEBFD31A71}" type="presOf" srcId="{2787D72A-D04F-4197-BC5E-BE865F7E4143}" destId="{AF53DFD6-A9AA-4D68-8D3B-8F7EFBF6280B}" srcOrd="0" destOrd="0" presId="urn:microsoft.com/office/officeart/2005/8/layout/cycle4"/>
    <dgm:cxn modelId="{F4F2C488-5535-4118-A601-C5718581A0D8}" type="presOf" srcId="{7829D8C2-8089-4C10-933D-4379745E747B}" destId="{AF1C7B9A-9F6B-468A-A288-DF7CC479EA7E}" srcOrd="1" destOrd="1" presId="urn:microsoft.com/office/officeart/2005/8/layout/cycle4"/>
    <dgm:cxn modelId="{AED0B18E-5547-4C8C-A958-96CDFEAF63BF}" type="presOf" srcId="{B0006769-6728-4EC3-B367-9716EB615906}" destId="{00450207-446F-4233-A13E-2D2E9B9A51BA}" srcOrd="1" destOrd="1" presId="urn:microsoft.com/office/officeart/2005/8/layout/cycle4"/>
    <dgm:cxn modelId="{5CE1A293-2315-43C8-9CFF-C9383843B4E3}" type="presOf" srcId="{6E17D7CE-8CAA-4C25-AC67-9B36BE8BE4C9}" destId="{CB449E2B-36B7-4D76-9557-41F7FACF4126}" srcOrd="0" destOrd="0" presId="urn:microsoft.com/office/officeart/2005/8/layout/cycle4"/>
    <dgm:cxn modelId="{11A21899-97BD-4C3F-956F-5C5AF325EC8B}" type="presOf" srcId="{F342D4B3-2619-4BF3-8AA3-E4BFD5562FA2}" destId="{73FFF3A2-930E-404D-8904-93BABA154DCB}" srcOrd="0" destOrd="0" presId="urn:microsoft.com/office/officeart/2005/8/layout/cycle4"/>
    <dgm:cxn modelId="{99A1749A-C2B2-46A0-8DD2-13727512BDFF}" srcId="{AC26DF69-A796-4F75-9595-A81EA8329FD6}" destId="{2787D72A-D04F-4197-BC5E-BE865F7E4143}" srcOrd="0" destOrd="0" parTransId="{1E2D3F3D-D9F3-45E2-95E0-E05B9F054263}" sibTransId="{CFEEE3FE-517D-44F0-804A-7CB4478F858E}"/>
    <dgm:cxn modelId="{725A22A9-52FC-4BC8-9195-42003D3C9D2E}" type="presOf" srcId="{ECBA65C3-D916-4738-B64B-342A2AD2D84E}" destId="{D9672FDA-422D-477E-995F-E839B0F201C1}" srcOrd="1" destOrd="1" presId="urn:microsoft.com/office/officeart/2005/8/layout/cycle4"/>
    <dgm:cxn modelId="{6B52C7B6-12AA-4F42-8238-DC1DDE26A84B}" srcId="{40118641-EB95-44B9-906E-9B9306AA854F}" destId="{F342D4B3-2619-4BF3-8AA3-E4BFD5562FA2}" srcOrd="3" destOrd="0" parTransId="{6CDEB2C4-705B-4B33-AB40-645B0897F8E6}" sibTransId="{A49B5372-F42D-422D-9A98-1D50452A8D63}"/>
    <dgm:cxn modelId="{4C9B61BC-9E46-4493-B131-B89A55674E64}" type="presOf" srcId="{06C1338C-43A0-409F-9051-459415DB5FDA}" destId="{795CEB53-0B69-49B1-A126-FEE5078798D4}" srcOrd="1" destOrd="2" presId="urn:microsoft.com/office/officeart/2005/8/layout/cycle4"/>
    <dgm:cxn modelId="{7DDFA6C1-CD18-4B93-9ABE-E906E5685C0A}" srcId="{40118641-EB95-44B9-906E-9B9306AA854F}" destId="{EF0A2A6B-C46D-4125-86F0-172A08E6BB19}" srcOrd="0" destOrd="0" parTransId="{F65F6C05-AFCA-4E1C-B106-4B19DDA4C714}" sibTransId="{95003CB7-45A1-4418-B078-FCF7CD56D88B}"/>
    <dgm:cxn modelId="{69BA1BC3-DCBA-45F6-9883-84D4C7ECAF1F}" type="presOf" srcId="{E8DCF919-FC45-49BB-9C72-5FEA35A15A3F}" destId="{1E59E6D3-C719-4A70-A018-B7EA57C3D142}" srcOrd="0" destOrd="2" presId="urn:microsoft.com/office/officeart/2005/8/layout/cycle4"/>
    <dgm:cxn modelId="{7BAE7EC3-CC70-406C-B145-DC81E6BC683F}" type="presOf" srcId="{06C1338C-43A0-409F-9051-459415DB5FDA}" destId="{AF53DFD6-A9AA-4D68-8D3B-8F7EFBF6280B}" srcOrd="0" destOrd="2" presId="urn:microsoft.com/office/officeart/2005/8/layout/cycle4"/>
    <dgm:cxn modelId="{A8DB7FC3-8ACC-4BE5-8DEF-7C57748932F3}" type="presOf" srcId="{ECBA65C3-D916-4738-B64B-342A2AD2D84E}" destId="{30F1F773-57AE-4160-8911-19838E7AD8AB}" srcOrd="0" destOrd="1" presId="urn:microsoft.com/office/officeart/2005/8/layout/cycle4"/>
    <dgm:cxn modelId="{A93E9FCA-ECD3-453F-BE46-EB2B97F3EC7F}" type="presOf" srcId="{6E17D7CE-8CAA-4C25-AC67-9B36BE8BE4C9}" destId="{00450207-446F-4233-A13E-2D2E9B9A51BA}" srcOrd="1" destOrd="0" presId="urn:microsoft.com/office/officeart/2005/8/layout/cycle4"/>
    <dgm:cxn modelId="{B8C8DFCF-1794-4349-B2AB-FC13A752ECD0}" type="presOf" srcId="{9B0588EC-D018-4520-A7C5-763EE082F14A}" destId="{30F1F773-57AE-4160-8911-19838E7AD8AB}" srcOrd="0" destOrd="0" presId="urn:microsoft.com/office/officeart/2005/8/layout/cycle4"/>
    <dgm:cxn modelId="{11D44CDA-A735-4206-973C-DAD242BCCC96}" type="presOf" srcId="{B15F12BA-25CE-46D4-98C1-F46C2CC930BE}" destId="{1E59E6D3-C719-4A70-A018-B7EA57C3D142}" srcOrd="0" destOrd="0" presId="urn:microsoft.com/office/officeart/2005/8/layout/cycle4"/>
    <dgm:cxn modelId="{11B53CE1-1EC2-48DD-9828-8FAD21987B53}" type="presOf" srcId="{E8DCF919-FC45-49BB-9C72-5FEA35A15A3F}" destId="{AF1C7B9A-9F6B-468A-A288-DF7CC479EA7E}" srcOrd="1" destOrd="2" presId="urn:microsoft.com/office/officeart/2005/8/layout/cycle4"/>
    <dgm:cxn modelId="{2D7AC9E5-74A0-4FCE-AEFE-DFD443D6F0A4}" type="presOf" srcId="{8F33EBCC-290A-43BB-9E3A-B4E009B47FF4}" destId="{AF53DFD6-A9AA-4D68-8D3B-8F7EFBF6280B}" srcOrd="0" destOrd="1" presId="urn:microsoft.com/office/officeart/2005/8/layout/cycle4"/>
    <dgm:cxn modelId="{5E13C5EE-8989-44D8-8F87-ED18AA4855E1}" type="presOf" srcId="{EF0A2A6B-C46D-4125-86F0-172A08E6BB19}" destId="{9C1A5A66-90BD-474C-9D5F-D0E097B5E287}" srcOrd="0" destOrd="0" presId="urn:microsoft.com/office/officeart/2005/8/layout/cycle4"/>
    <dgm:cxn modelId="{8061D6F0-7BF8-4B5E-9B4F-D7A4BC3BE25D}" srcId="{AC26DF69-A796-4F75-9595-A81EA8329FD6}" destId="{8F33EBCC-290A-43BB-9E3A-B4E009B47FF4}" srcOrd="1" destOrd="0" parTransId="{A5D119B9-A010-48FB-9D2A-887167C46CEF}" sibTransId="{6B0049C0-F1CC-4D7F-B2B5-B00FA5DD55F9}"/>
    <dgm:cxn modelId="{7B8977FA-4315-456C-ADA6-7CF8D06F7B3C}" type="presOf" srcId="{9B0588EC-D018-4520-A7C5-763EE082F14A}" destId="{D9672FDA-422D-477E-995F-E839B0F201C1}" srcOrd="1" destOrd="0" presId="urn:microsoft.com/office/officeart/2005/8/layout/cycle4"/>
    <dgm:cxn modelId="{2CE407FB-D6AD-46E8-9AFB-0B5CE04021C6}" srcId="{C6A5F473-8660-45FE-8BF8-7949D8EF5820}" destId="{E8DCF919-FC45-49BB-9C72-5FEA35A15A3F}" srcOrd="2" destOrd="0" parTransId="{305A1741-8E06-4E86-A12B-E269C669823F}" sibTransId="{CB786437-F3AF-4C9B-940A-315D40142A08}"/>
    <dgm:cxn modelId="{726381EA-A1AA-4024-B29F-7F6DA728F655}" type="presParOf" srcId="{183FD751-F9B2-4BEA-BF63-D3F7D831A419}" destId="{28FDDEA5-4DA3-4394-B65A-B5F126551062}" srcOrd="0" destOrd="0" presId="urn:microsoft.com/office/officeart/2005/8/layout/cycle4"/>
    <dgm:cxn modelId="{4A9BE8E0-34A0-4F16-B5EF-336BFE7283FF}" type="presParOf" srcId="{28FDDEA5-4DA3-4394-B65A-B5F126551062}" destId="{103A6B16-AD36-4673-A258-FE07C491B8A5}" srcOrd="0" destOrd="0" presId="urn:microsoft.com/office/officeart/2005/8/layout/cycle4"/>
    <dgm:cxn modelId="{D2032746-5320-464D-A3B3-B16DA247381C}" type="presParOf" srcId="{103A6B16-AD36-4673-A258-FE07C491B8A5}" destId="{30F1F773-57AE-4160-8911-19838E7AD8AB}" srcOrd="0" destOrd="0" presId="urn:microsoft.com/office/officeart/2005/8/layout/cycle4"/>
    <dgm:cxn modelId="{0E40567B-DC3B-4A7A-B81C-FAB4D833397D}" type="presParOf" srcId="{103A6B16-AD36-4673-A258-FE07C491B8A5}" destId="{D9672FDA-422D-477E-995F-E839B0F201C1}" srcOrd="1" destOrd="0" presId="urn:microsoft.com/office/officeart/2005/8/layout/cycle4"/>
    <dgm:cxn modelId="{CBFF9F98-0CD5-4E46-84F7-0ADBD04B5809}" type="presParOf" srcId="{28FDDEA5-4DA3-4394-B65A-B5F126551062}" destId="{2F60FBB3-2890-42AB-8016-FD8E278A5B6B}" srcOrd="1" destOrd="0" presId="urn:microsoft.com/office/officeart/2005/8/layout/cycle4"/>
    <dgm:cxn modelId="{25343AF0-5C8B-4A9F-A50D-20D98D383614}" type="presParOf" srcId="{2F60FBB3-2890-42AB-8016-FD8E278A5B6B}" destId="{AF53DFD6-A9AA-4D68-8D3B-8F7EFBF6280B}" srcOrd="0" destOrd="0" presId="urn:microsoft.com/office/officeart/2005/8/layout/cycle4"/>
    <dgm:cxn modelId="{2036D546-C70B-4A35-B4CF-AFA1889406A3}" type="presParOf" srcId="{2F60FBB3-2890-42AB-8016-FD8E278A5B6B}" destId="{795CEB53-0B69-49B1-A126-FEE5078798D4}" srcOrd="1" destOrd="0" presId="urn:microsoft.com/office/officeart/2005/8/layout/cycle4"/>
    <dgm:cxn modelId="{6106928F-B4E0-486B-BE3F-82EA2D518B19}" type="presParOf" srcId="{28FDDEA5-4DA3-4394-B65A-B5F126551062}" destId="{93F8D373-D039-46D7-A701-84DC674FCA94}" srcOrd="2" destOrd="0" presId="urn:microsoft.com/office/officeart/2005/8/layout/cycle4"/>
    <dgm:cxn modelId="{31B20CDC-313C-41DE-B0F1-EAB91E50B589}" type="presParOf" srcId="{93F8D373-D039-46D7-A701-84DC674FCA94}" destId="{1E59E6D3-C719-4A70-A018-B7EA57C3D142}" srcOrd="0" destOrd="0" presId="urn:microsoft.com/office/officeart/2005/8/layout/cycle4"/>
    <dgm:cxn modelId="{7B6AD55A-7D76-4B6B-8936-C31EB619B2FE}" type="presParOf" srcId="{93F8D373-D039-46D7-A701-84DC674FCA94}" destId="{AF1C7B9A-9F6B-468A-A288-DF7CC479EA7E}" srcOrd="1" destOrd="0" presId="urn:microsoft.com/office/officeart/2005/8/layout/cycle4"/>
    <dgm:cxn modelId="{58BF1D1C-8C17-4CF3-81CB-F5DF468E73F9}" type="presParOf" srcId="{28FDDEA5-4DA3-4394-B65A-B5F126551062}" destId="{C504F1DA-A70A-40BB-8D73-660928EC9A79}" srcOrd="3" destOrd="0" presId="urn:microsoft.com/office/officeart/2005/8/layout/cycle4"/>
    <dgm:cxn modelId="{82FC7D28-99BA-4481-AF59-2D72862E70BD}" type="presParOf" srcId="{C504F1DA-A70A-40BB-8D73-660928EC9A79}" destId="{CB449E2B-36B7-4D76-9557-41F7FACF4126}" srcOrd="0" destOrd="0" presId="urn:microsoft.com/office/officeart/2005/8/layout/cycle4"/>
    <dgm:cxn modelId="{EA5A5F1A-0F46-4D66-B677-14BC88479508}" type="presParOf" srcId="{C504F1DA-A70A-40BB-8D73-660928EC9A79}" destId="{00450207-446F-4233-A13E-2D2E9B9A51BA}" srcOrd="1" destOrd="0" presId="urn:microsoft.com/office/officeart/2005/8/layout/cycle4"/>
    <dgm:cxn modelId="{DDCBE92D-5F0C-4DA4-9E0C-9E21543AFBC6}" type="presParOf" srcId="{28FDDEA5-4DA3-4394-B65A-B5F126551062}" destId="{66178A1B-B4E6-4F24-A2F0-73FC8DA3CA14}" srcOrd="4" destOrd="0" presId="urn:microsoft.com/office/officeart/2005/8/layout/cycle4"/>
    <dgm:cxn modelId="{124F5177-9127-41FB-A51E-20A2A5144647}" type="presParOf" srcId="{183FD751-F9B2-4BEA-BF63-D3F7D831A419}" destId="{6FFB2136-AEEF-4C81-9121-9DC03C87CF44}" srcOrd="1" destOrd="0" presId="urn:microsoft.com/office/officeart/2005/8/layout/cycle4"/>
    <dgm:cxn modelId="{6885C8B3-0D06-4C26-83E3-7513041199CD}" type="presParOf" srcId="{6FFB2136-AEEF-4C81-9121-9DC03C87CF44}" destId="{9C1A5A66-90BD-474C-9D5F-D0E097B5E287}" srcOrd="0" destOrd="0" presId="urn:microsoft.com/office/officeart/2005/8/layout/cycle4"/>
    <dgm:cxn modelId="{66018A36-311D-4C4C-A317-DD960FA2C876}" type="presParOf" srcId="{6FFB2136-AEEF-4C81-9121-9DC03C87CF44}" destId="{744CAF1E-2C35-453C-840B-38111FE65877}" srcOrd="1" destOrd="0" presId="urn:microsoft.com/office/officeart/2005/8/layout/cycle4"/>
    <dgm:cxn modelId="{1CE5E403-8A54-4AB9-B570-E1218BB74145}" type="presParOf" srcId="{6FFB2136-AEEF-4C81-9121-9DC03C87CF44}" destId="{90CB1B1A-093E-41C1-9F73-C70DD3EAD153}" srcOrd="2" destOrd="0" presId="urn:microsoft.com/office/officeart/2005/8/layout/cycle4"/>
    <dgm:cxn modelId="{6FB879A2-AA49-47C2-9ECF-57824480F3A4}" type="presParOf" srcId="{6FFB2136-AEEF-4C81-9121-9DC03C87CF44}" destId="{73FFF3A2-930E-404D-8904-93BABA154DCB}" srcOrd="3" destOrd="0" presId="urn:microsoft.com/office/officeart/2005/8/layout/cycle4"/>
    <dgm:cxn modelId="{29C99E24-2195-4320-825D-43C2092566D7}" type="presParOf" srcId="{6FFB2136-AEEF-4C81-9121-9DC03C87CF44}" destId="{97D94067-9520-4391-ABE9-2DDB811B02E3}" srcOrd="4" destOrd="0" presId="urn:microsoft.com/office/officeart/2005/8/layout/cycle4"/>
    <dgm:cxn modelId="{28B8D30D-7070-42DD-845B-94F9C143FA4B}" type="presParOf" srcId="{183FD751-F9B2-4BEA-BF63-D3F7D831A419}" destId="{0CD62259-D788-4380-9C41-AD685B0DE5F1}" srcOrd="2" destOrd="0" presId="urn:microsoft.com/office/officeart/2005/8/layout/cycle4"/>
    <dgm:cxn modelId="{4AC1A174-9278-423B-815E-2F41DBAAAAF9}" type="presParOf" srcId="{183FD751-F9B2-4BEA-BF63-D3F7D831A419}" destId="{A5A59916-8D1A-4D5C-B84E-9D79EB0C2CB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BCB5D69-67B4-B344-87BA-A8B90271AA87}"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99D7B33C-200A-6C48-BE54-D6F583160A80}">
      <dgm:prSet phldrT="[Text]"/>
      <dgm:spPr/>
      <dgm:t>
        <a:bodyPr/>
        <a:lstStyle/>
        <a:p>
          <a:r>
            <a:rPr lang="en-US" dirty="0">
              <a:solidFill>
                <a:schemeClr val="tx1"/>
              </a:solidFill>
            </a:rPr>
            <a:t>Explicit bias in learner</a:t>
          </a:r>
        </a:p>
      </dgm:t>
    </dgm:pt>
    <dgm:pt modelId="{9131CBC7-8DC9-9D42-B605-6B4AB3A246A2}" type="parTrans" cxnId="{2A833FFD-8484-8245-8B2B-855262FC637D}">
      <dgm:prSet/>
      <dgm:spPr/>
      <dgm:t>
        <a:bodyPr/>
        <a:lstStyle/>
        <a:p>
          <a:endParaRPr lang="en-US">
            <a:solidFill>
              <a:schemeClr val="tx1"/>
            </a:solidFill>
          </a:endParaRPr>
        </a:p>
      </dgm:t>
    </dgm:pt>
    <dgm:pt modelId="{B2FEA29E-794B-6E48-B28A-0382846B6D1D}" type="sibTrans" cxnId="{2A833FFD-8484-8245-8B2B-855262FC637D}">
      <dgm:prSet/>
      <dgm:spPr/>
      <dgm:t>
        <a:bodyPr/>
        <a:lstStyle/>
        <a:p>
          <a:endParaRPr lang="en-US">
            <a:solidFill>
              <a:schemeClr val="tx1"/>
            </a:solidFill>
          </a:endParaRPr>
        </a:p>
      </dgm:t>
    </dgm:pt>
    <dgm:pt modelId="{8FAFF4DF-4E06-F445-B76D-15D24EDE6B49}">
      <dgm:prSet phldrT="[Text]"/>
      <dgm:spPr/>
      <dgm:t>
        <a:bodyPr/>
        <a:lstStyle/>
        <a:p>
          <a:r>
            <a:rPr lang="en-US" dirty="0">
              <a:solidFill>
                <a:schemeClr val="tx1"/>
              </a:solidFill>
            </a:rPr>
            <a:t>Address</a:t>
          </a:r>
          <a:r>
            <a:rPr lang="en-US" baseline="0" dirty="0">
              <a:solidFill>
                <a:schemeClr val="tx1"/>
              </a:solidFill>
            </a:rPr>
            <a:t> directly – “It sounds like you relate the patient’s race or culture to her experience of pain?”</a:t>
          </a:r>
          <a:endParaRPr lang="en-US" dirty="0">
            <a:solidFill>
              <a:schemeClr val="tx1"/>
            </a:solidFill>
          </a:endParaRPr>
        </a:p>
      </dgm:t>
    </dgm:pt>
    <dgm:pt modelId="{F66CE934-D649-F144-BDC0-2CFE49334F14}" type="parTrans" cxnId="{61FC7D3A-8D99-7C49-B434-7B2AA51D4964}">
      <dgm:prSet/>
      <dgm:spPr/>
      <dgm:t>
        <a:bodyPr/>
        <a:lstStyle/>
        <a:p>
          <a:endParaRPr lang="en-US">
            <a:solidFill>
              <a:schemeClr val="tx1"/>
            </a:solidFill>
          </a:endParaRPr>
        </a:p>
      </dgm:t>
    </dgm:pt>
    <dgm:pt modelId="{12981B96-E731-E945-91F9-35AD8CBC1F89}" type="sibTrans" cxnId="{61FC7D3A-8D99-7C49-B434-7B2AA51D4964}">
      <dgm:prSet/>
      <dgm:spPr/>
      <dgm:t>
        <a:bodyPr/>
        <a:lstStyle/>
        <a:p>
          <a:endParaRPr lang="en-US">
            <a:solidFill>
              <a:schemeClr val="tx1"/>
            </a:solidFill>
          </a:endParaRPr>
        </a:p>
      </dgm:t>
    </dgm:pt>
    <dgm:pt modelId="{BFB9D3F3-1F01-8D41-A8DF-41842EE145D2}">
      <dgm:prSet phldrT="[Text]"/>
      <dgm:spPr/>
      <dgm:t>
        <a:bodyPr/>
        <a:lstStyle/>
        <a:p>
          <a:r>
            <a:rPr lang="en-US" dirty="0">
              <a:solidFill>
                <a:schemeClr val="tx1"/>
              </a:solidFill>
            </a:rPr>
            <a:t>Probe how the bias may impact patient care – “How might this impact your pain</a:t>
          </a:r>
          <a:r>
            <a:rPr lang="en-US" baseline="0" dirty="0">
              <a:solidFill>
                <a:schemeClr val="tx1"/>
              </a:solidFill>
            </a:rPr>
            <a:t> assessment?”</a:t>
          </a:r>
          <a:endParaRPr lang="en-US" dirty="0">
            <a:solidFill>
              <a:schemeClr val="tx1"/>
            </a:solidFill>
          </a:endParaRPr>
        </a:p>
      </dgm:t>
    </dgm:pt>
    <dgm:pt modelId="{BA8CFC68-C37E-4744-9512-1F6419E03BDF}" type="parTrans" cxnId="{4343918E-4C76-574C-B5E9-D8E25B9069C1}">
      <dgm:prSet/>
      <dgm:spPr/>
      <dgm:t>
        <a:bodyPr/>
        <a:lstStyle/>
        <a:p>
          <a:endParaRPr lang="en-US">
            <a:solidFill>
              <a:schemeClr val="tx1"/>
            </a:solidFill>
          </a:endParaRPr>
        </a:p>
      </dgm:t>
    </dgm:pt>
    <dgm:pt modelId="{971D5E6F-8091-AF43-836F-A679DAE50F0B}" type="sibTrans" cxnId="{4343918E-4C76-574C-B5E9-D8E25B9069C1}">
      <dgm:prSet/>
      <dgm:spPr/>
      <dgm:t>
        <a:bodyPr/>
        <a:lstStyle/>
        <a:p>
          <a:endParaRPr lang="en-US">
            <a:solidFill>
              <a:schemeClr val="tx1"/>
            </a:solidFill>
          </a:endParaRPr>
        </a:p>
      </dgm:t>
    </dgm:pt>
    <dgm:pt modelId="{EF46A52A-F344-D840-8EF8-7BCF5EC6E364}">
      <dgm:prSet/>
      <dgm:spPr/>
      <dgm:t>
        <a:bodyPr/>
        <a:lstStyle/>
        <a:p>
          <a:r>
            <a:rPr lang="en-US" dirty="0">
              <a:solidFill>
                <a:schemeClr val="tx1"/>
              </a:solidFill>
            </a:rPr>
            <a:t>Probe for or suggest alternative understanding</a:t>
          </a:r>
          <a:r>
            <a:rPr lang="en-US" baseline="0" dirty="0">
              <a:solidFill>
                <a:schemeClr val="tx1"/>
              </a:solidFill>
            </a:rPr>
            <a:t> – “Why else might the patient seem ‘over dramatic?’ Is there anything we could be missing?”</a:t>
          </a:r>
          <a:endParaRPr lang="en-US" dirty="0">
            <a:solidFill>
              <a:schemeClr val="tx1"/>
            </a:solidFill>
          </a:endParaRPr>
        </a:p>
      </dgm:t>
    </dgm:pt>
    <dgm:pt modelId="{580C35AE-44E8-F944-8D6A-E09413F8B187}" type="parTrans" cxnId="{61CD8799-F387-F14E-B62E-411FFB0DDDF7}">
      <dgm:prSet/>
      <dgm:spPr/>
      <dgm:t>
        <a:bodyPr/>
        <a:lstStyle/>
        <a:p>
          <a:endParaRPr lang="en-US">
            <a:solidFill>
              <a:schemeClr val="tx1"/>
            </a:solidFill>
          </a:endParaRPr>
        </a:p>
      </dgm:t>
    </dgm:pt>
    <dgm:pt modelId="{3F03FC8D-32C0-7648-99B8-B5D4E9637997}" type="sibTrans" cxnId="{61CD8799-F387-F14E-B62E-411FFB0DDDF7}">
      <dgm:prSet/>
      <dgm:spPr/>
      <dgm:t>
        <a:bodyPr/>
        <a:lstStyle/>
        <a:p>
          <a:endParaRPr lang="en-US">
            <a:solidFill>
              <a:schemeClr val="tx1"/>
            </a:solidFill>
          </a:endParaRPr>
        </a:p>
      </dgm:t>
    </dgm:pt>
    <dgm:pt modelId="{6F8A7ED6-615E-F647-9233-D1871A8F1642}">
      <dgm:prSet/>
      <dgm:spPr/>
      <dgm:t>
        <a:bodyPr/>
        <a:lstStyle/>
        <a:p>
          <a:r>
            <a:rPr lang="en-US" dirty="0">
              <a:solidFill>
                <a:schemeClr val="tx1"/>
              </a:solidFill>
            </a:rPr>
            <a:t>You sense your own bias may impact cognitive error </a:t>
          </a:r>
        </a:p>
      </dgm:t>
    </dgm:pt>
    <dgm:pt modelId="{9C90CB73-1F94-EA43-BEB0-BCCEEF316BF1}" type="parTrans" cxnId="{3A06C114-0D3A-5946-AFD8-51BBF118CB9C}">
      <dgm:prSet/>
      <dgm:spPr/>
      <dgm:t>
        <a:bodyPr/>
        <a:lstStyle/>
        <a:p>
          <a:endParaRPr lang="en-US">
            <a:solidFill>
              <a:schemeClr val="tx1"/>
            </a:solidFill>
          </a:endParaRPr>
        </a:p>
      </dgm:t>
    </dgm:pt>
    <dgm:pt modelId="{D8BEAF6B-7DF6-6345-90E3-9E10B752A9B7}" type="sibTrans" cxnId="{3A06C114-0D3A-5946-AFD8-51BBF118CB9C}">
      <dgm:prSet/>
      <dgm:spPr/>
      <dgm:t>
        <a:bodyPr/>
        <a:lstStyle/>
        <a:p>
          <a:endParaRPr lang="en-US">
            <a:solidFill>
              <a:schemeClr val="tx1"/>
            </a:solidFill>
          </a:endParaRPr>
        </a:p>
      </dgm:t>
    </dgm:pt>
    <dgm:pt modelId="{BBA1E8ED-8280-3247-ABBD-9EBA22629182}">
      <dgm:prSet/>
      <dgm:spPr/>
      <dgm:t>
        <a:bodyPr/>
        <a:lstStyle/>
        <a:p>
          <a:r>
            <a:rPr lang="en-US" dirty="0">
              <a:solidFill>
                <a:schemeClr val="tx1"/>
              </a:solidFill>
            </a:rPr>
            <a:t>Think out loud</a:t>
          </a:r>
        </a:p>
      </dgm:t>
    </dgm:pt>
    <dgm:pt modelId="{1B29644A-653B-8743-9650-7ADE16896CAB}" type="parTrans" cxnId="{694D1FEE-443D-6F4C-8899-C6958C606363}">
      <dgm:prSet/>
      <dgm:spPr/>
      <dgm:t>
        <a:bodyPr/>
        <a:lstStyle/>
        <a:p>
          <a:endParaRPr lang="en-US">
            <a:solidFill>
              <a:schemeClr val="tx1"/>
            </a:solidFill>
          </a:endParaRPr>
        </a:p>
      </dgm:t>
    </dgm:pt>
    <dgm:pt modelId="{0B0F5411-A57B-C740-A544-622CBAA1218E}" type="sibTrans" cxnId="{694D1FEE-443D-6F4C-8899-C6958C606363}">
      <dgm:prSet/>
      <dgm:spPr/>
      <dgm:t>
        <a:bodyPr/>
        <a:lstStyle/>
        <a:p>
          <a:endParaRPr lang="en-US">
            <a:solidFill>
              <a:schemeClr val="tx1"/>
            </a:solidFill>
          </a:endParaRPr>
        </a:p>
      </dgm:t>
    </dgm:pt>
    <dgm:pt modelId="{C4BE3B9F-474B-D645-BF48-59BA0FDED729}">
      <dgm:prSet/>
      <dgm:spPr/>
      <dgm:t>
        <a:bodyPr/>
        <a:lstStyle/>
        <a:p>
          <a:r>
            <a:rPr lang="en-US" dirty="0">
              <a:solidFill>
                <a:schemeClr val="tx1"/>
              </a:solidFill>
            </a:rPr>
            <a:t>“I often</a:t>
          </a:r>
          <a:r>
            <a:rPr lang="en-US" baseline="0" dirty="0">
              <a:solidFill>
                <a:schemeClr val="tx1"/>
              </a:solidFill>
            </a:rPr>
            <a:t> associated a patient in chronic pain with drug seeking.  Whenever I catch myself doing this I need to slow down and be sure to gather more data.”</a:t>
          </a:r>
          <a:endParaRPr lang="en-US" dirty="0">
            <a:solidFill>
              <a:schemeClr val="tx1"/>
            </a:solidFill>
          </a:endParaRPr>
        </a:p>
      </dgm:t>
    </dgm:pt>
    <dgm:pt modelId="{ECF9D6D9-3C67-B945-A74E-701B737DFF09}" type="parTrans" cxnId="{B0EFEE04-5EF7-744F-B960-769DFCD90781}">
      <dgm:prSet/>
      <dgm:spPr/>
      <dgm:t>
        <a:bodyPr/>
        <a:lstStyle/>
        <a:p>
          <a:endParaRPr lang="en-US">
            <a:solidFill>
              <a:schemeClr val="tx1"/>
            </a:solidFill>
          </a:endParaRPr>
        </a:p>
      </dgm:t>
    </dgm:pt>
    <dgm:pt modelId="{94A74F15-341B-A144-89B7-0DEAEA6EB39F}" type="sibTrans" cxnId="{B0EFEE04-5EF7-744F-B960-769DFCD90781}">
      <dgm:prSet/>
      <dgm:spPr/>
      <dgm:t>
        <a:bodyPr/>
        <a:lstStyle/>
        <a:p>
          <a:endParaRPr lang="en-US">
            <a:solidFill>
              <a:schemeClr val="tx1"/>
            </a:solidFill>
          </a:endParaRPr>
        </a:p>
      </dgm:t>
    </dgm:pt>
    <dgm:pt modelId="{9B91EDBB-3A67-C242-AD08-4A4E92ADA985}">
      <dgm:prSet/>
      <dgm:spPr/>
      <dgm:t>
        <a:bodyPr/>
        <a:lstStyle/>
        <a:p>
          <a:r>
            <a:rPr lang="en-US" dirty="0">
              <a:solidFill>
                <a:schemeClr val="tx1"/>
              </a:solidFill>
            </a:rPr>
            <a:t>Clinician selectively frames the “difficult”</a:t>
          </a:r>
          <a:r>
            <a:rPr lang="en-US" baseline="0" dirty="0">
              <a:solidFill>
                <a:schemeClr val="tx1"/>
              </a:solidFill>
            </a:rPr>
            <a:t> </a:t>
          </a:r>
          <a:r>
            <a:rPr lang="en-US" dirty="0">
              <a:solidFill>
                <a:schemeClr val="tx1"/>
              </a:solidFill>
            </a:rPr>
            <a:t>patient</a:t>
          </a:r>
        </a:p>
      </dgm:t>
    </dgm:pt>
    <dgm:pt modelId="{2073E1A8-155C-C949-B2FF-35088152B265}" type="parTrans" cxnId="{71251F0C-0A3F-5B4D-8247-84E2DAC8E216}">
      <dgm:prSet/>
      <dgm:spPr/>
      <dgm:t>
        <a:bodyPr/>
        <a:lstStyle/>
        <a:p>
          <a:endParaRPr lang="en-US">
            <a:solidFill>
              <a:schemeClr val="tx1"/>
            </a:solidFill>
          </a:endParaRPr>
        </a:p>
      </dgm:t>
    </dgm:pt>
    <dgm:pt modelId="{543ADCB8-62AA-5D4B-A015-5A6C8650F211}" type="sibTrans" cxnId="{71251F0C-0A3F-5B4D-8247-84E2DAC8E216}">
      <dgm:prSet/>
      <dgm:spPr/>
      <dgm:t>
        <a:bodyPr/>
        <a:lstStyle/>
        <a:p>
          <a:endParaRPr lang="en-US">
            <a:solidFill>
              <a:schemeClr val="tx1"/>
            </a:solidFill>
          </a:endParaRPr>
        </a:p>
      </dgm:t>
    </dgm:pt>
    <dgm:pt modelId="{34FFDAFD-CAC0-7E43-A907-19D2B21365F0}">
      <dgm:prSet/>
      <dgm:spPr/>
      <dgm:t>
        <a:bodyPr/>
        <a:lstStyle/>
        <a:p>
          <a:r>
            <a:rPr lang="en-US" dirty="0">
              <a:solidFill>
                <a:schemeClr val="tx1"/>
              </a:solidFill>
            </a:rPr>
            <a:t>Start off assuming the best of the patient – separate position from interest</a:t>
          </a:r>
        </a:p>
      </dgm:t>
    </dgm:pt>
    <dgm:pt modelId="{F148793C-4DDB-3641-A132-FA06F0137BC7}" type="parTrans" cxnId="{0CCA4131-B171-C44F-8AF4-4E429930EB73}">
      <dgm:prSet/>
      <dgm:spPr/>
      <dgm:t>
        <a:bodyPr/>
        <a:lstStyle/>
        <a:p>
          <a:endParaRPr lang="en-US">
            <a:solidFill>
              <a:schemeClr val="tx1"/>
            </a:solidFill>
          </a:endParaRPr>
        </a:p>
      </dgm:t>
    </dgm:pt>
    <dgm:pt modelId="{EABDCAD3-7C4E-624F-885D-01FF9DCF1B4D}" type="sibTrans" cxnId="{0CCA4131-B171-C44F-8AF4-4E429930EB73}">
      <dgm:prSet/>
      <dgm:spPr/>
      <dgm:t>
        <a:bodyPr/>
        <a:lstStyle/>
        <a:p>
          <a:endParaRPr lang="en-US">
            <a:solidFill>
              <a:schemeClr val="tx1"/>
            </a:solidFill>
          </a:endParaRPr>
        </a:p>
      </dgm:t>
    </dgm:pt>
    <dgm:pt modelId="{D98357A6-23E8-984E-AC60-787ACB3C7C40}">
      <dgm:prSet/>
      <dgm:spPr/>
      <dgm:t>
        <a:bodyPr/>
        <a:lstStyle/>
        <a:p>
          <a:r>
            <a:rPr lang="en-US">
              <a:solidFill>
                <a:schemeClr val="tx1"/>
              </a:solidFill>
            </a:rPr>
            <a:t>Probe for the</a:t>
          </a:r>
          <a:r>
            <a:rPr lang="en-US" baseline="0">
              <a:solidFill>
                <a:schemeClr val="tx1"/>
              </a:solidFill>
            </a:rPr>
            <a:t> underlying cause of the situation/problem</a:t>
          </a:r>
          <a:r>
            <a:rPr lang="en-US">
              <a:solidFill>
                <a:schemeClr val="tx1"/>
              </a:solidFill>
            </a:rPr>
            <a:t> </a:t>
          </a:r>
          <a:endParaRPr lang="en-US" dirty="0">
            <a:solidFill>
              <a:schemeClr val="tx1"/>
            </a:solidFill>
          </a:endParaRPr>
        </a:p>
      </dgm:t>
    </dgm:pt>
    <dgm:pt modelId="{3A617DE2-D068-6740-86F7-258CE2A44F2F}" type="parTrans" cxnId="{0CF62D9F-5915-2A48-883F-7E6E08ECA10F}">
      <dgm:prSet/>
      <dgm:spPr/>
      <dgm:t>
        <a:bodyPr/>
        <a:lstStyle/>
        <a:p>
          <a:endParaRPr lang="en-US">
            <a:solidFill>
              <a:schemeClr val="tx1"/>
            </a:solidFill>
          </a:endParaRPr>
        </a:p>
      </dgm:t>
    </dgm:pt>
    <dgm:pt modelId="{63EF49A7-D4E3-174F-9B9A-3C6BB4FB424E}" type="sibTrans" cxnId="{0CF62D9F-5915-2A48-883F-7E6E08ECA10F}">
      <dgm:prSet/>
      <dgm:spPr/>
      <dgm:t>
        <a:bodyPr/>
        <a:lstStyle/>
        <a:p>
          <a:endParaRPr lang="en-US">
            <a:solidFill>
              <a:schemeClr val="tx1"/>
            </a:solidFill>
          </a:endParaRPr>
        </a:p>
      </dgm:t>
    </dgm:pt>
    <dgm:pt modelId="{F65E7D4A-BFA1-CE4D-A2B0-176F3AF35EDC}">
      <dgm:prSet/>
      <dgm:spPr/>
      <dgm:t>
        <a:bodyPr/>
        <a:lstStyle/>
        <a:p>
          <a:r>
            <a:rPr lang="en-US">
              <a:solidFill>
                <a:schemeClr val="tx1"/>
              </a:solidFill>
            </a:rPr>
            <a:t>Help the learner reframe the problem/presentation in a way that helps the team identify modifiable</a:t>
          </a:r>
          <a:r>
            <a:rPr lang="en-US" baseline="0">
              <a:solidFill>
                <a:schemeClr val="tx1"/>
              </a:solidFill>
            </a:rPr>
            <a:t> factors</a:t>
          </a:r>
          <a:endParaRPr lang="en-US" dirty="0">
            <a:solidFill>
              <a:schemeClr val="tx1"/>
            </a:solidFill>
          </a:endParaRPr>
        </a:p>
      </dgm:t>
    </dgm:pt>
    <dgm:pt modelId="{A06A803C-7C81-BD48-8B40-95C16A25672D}" type="parTrans" cxnId="{1C40DDB2-0A68-634C-9133-2068870F1163}">
      <dgm:prSet/>
      <dgm:spPr/>
      <dgm:t>
        <a:bodyPr/>
        <a:lstStyle/>
        <a:p>
          <a:endParaRPr lang="en-US">
            <a:solidFill>
              <a:schemeClr val="tx1"/>
            </a:solidFill>
          </a:endParaRPr>
        </a:p>
      </dgm:t>
    </dgm:pt>
    <dgm:pt modelId="{BDEEFE0C-BC9A-F846-AB84-63F9FFBCB78C}" type="sibTrans" cxnId="{1C40DDB2-0A68-634C-9133-2068870F1163}">
      <dgm:prSet/>
      <dgm:spPr/>
      <dgm:t>
        <a:bodyPr/>
        <a:lstStyle/>
        <a:p>
          <a:endParaRPr lang="en-US">
            <a:solidFill>
              <a:schemeClr val="tx1"/>
            </a:solidFill>
          </a:endParaRPr>
        </a:p>
      </dgm:t>
    </dgm:pt>
    <dgm:pt modelId="{A752C4A8-8369-D045-BE35-8AA5FDBAC356}" type="pres">
      <dgm:prSet presAssocID="{5BCB5D69-67B4-B344-87BA-A8B90271AA87}" presName="Name0" presStyleCnt="0">
        <dgm:presLayoutVars>
          <dgm:dir/>
          <dgm:animLvl val="lvl"/>
          <dgm:resizeHandles val="exact"/>
        </dgm:presLayoutVars>
      </dgm:prSet>
      <dgm:spPr/>
    </dgm:pt>
    <dgm:pt modelId="{0534BC67-720F-B84D-BE52-8B62DC92B52D}" type="pres">
      <dgm:prSet presAssocID="{99D7B33C-200A-6C48-BE54-D6F583160A80}" presName="linNode" presStyleCnt="0"/>
      <dgm:spPr/>
    </dgm:pt>
    <dgm:pt modelId="{98D391D2-F1E7-9F40-8FD7-411FBC6EBAC6}" type="pres">
      <dgm:prSet presAssocID="{99D7B33C-200A-6C48-BE54-D6F583160A80}" presName="parentText" presStyleLbl="node1" presStyleIdx="0" presStyleCnt="3">
        <dgm:presLayoutVars>
          <dgm:chMax val="1"/>
          <dgm:bulletEnabled val="1"/>
        </dgm:presLayoutVars>
      </dgm:prSet>
      <dgm:spPr/>
    </dgm:pt>
    <dgm:pt modelId="{AA67350D-BA4D-D94B-8BE0-8B5281C30FF2}" type="pres">
      <dgm:prSet presAssocID="{99D7B33C-200A-6C48-BE54-D6F583160A80}" presName="descendantText" presStyleLbl="alignAccFollowNode1" presStyleIdx="0" presStyleCnt="3">
        <dgm:presLayoutVars>
          <dgm:bulletEnabled val="1"/>
        </dgm:presLayoutVars>
      </dgm:prSet>
      <dgm:spPr/>
    </dgm:pt>
    <dgm:pt modelId="{CC7F15AB-2F6F-8640-9FEB-565A86E3160D}" type="pres">
      <dgm:prSet presAssocID="{B2FEA29E-794B-6E48-B28A-0382846B6D1D}" presName="sp" presStyleCnt="0"/>
      <dgm:spPr/>
    </dgm:pt>
    <dgm:pt modelId="{CD29A26F-68FC-5A47-B741-5C86DD7561A0}" type="pres">
      <dgm:prSet presAssocID="{6F8A7ED6-615E-F647-9233-D1871A8F1642}" presName="linNode" presStyleCnt="0"/>
      <dgm:spPr/>
    </dgm:pt>
    <dgm:pt modelId="{64ABDFBE-6498-5143-A041-2CA9ED3D7B54}" type="pres">
      <dgm:prSet presAssocID="{6F8A7ED6-615E-F647-9233-D1871A8F1642}" presName="parentText" presStyleLbl="node1" presStyleIdx="1" presStyleCnt="3">
        <dgm:presLayoutVars>
          <dgm:chMax val="1"/>
          <dgm:bulletEnabled val="1"/>
        </dgm:presLayoutVars>
      </dgm:prSet>
      <dgm:spPr/>
    </dgm:pt>
    <dgm:pt modelId="{65EF0263-F38B-FC42-ABD7-416FA806C84D}" type="pres">
      <dgm:prSet presAssocID="{6F8A7ED6-615E-F647-9233-D1871A8F1642}" presName="descendantText" presStyleLbl="alignAccFollowNode1" presStyleIdx="1" presStyleCnt="3">
        <dgm:presLayoutVars>
          <dgm:bulletEnabled val="1"/>
        </dgm:presLayoutVars>
      </dgm:prSet>
      <dgm:spPr/>
    </dgm:pt>
    <dgm:pt modelId="{593E8910-3D00-AF4C-A90E-B10F7248A349}" type="pres">
      <dgm:prSet presAssocID="{D8BEAF6B-7DF6-6345-90E3-9E10B752A9B7}" presName="sp" presStyleCnt="0"/>
      <dgm:spPr/>
    </dgm:pt>
    <dgm:pt modelId="{AE499888-27F0-7949-BECF-6ACAD38596DC}" type="pres">
      <dgm:prSet presAssocID="{9B91EDBB-3A67-C242-AD08-4A4E92ADA985}" presName="linNode" presStyleCnt="0"/>
      <dgm:spPr/>
    </dgm:pt>
    <dgm:pt modelId="{E4C8983C-7365-9940-9BCC-647A0F1D30AD}" type="pres">
      <dgm:prSet presAssocID="{9B91EDBB-3A67-C242-AD08-4A4E92ADA985}" presName="parentText" presStyleLbl="node1" presStyleIdx="2" presStyleCnt="3">
        <dgm:presLayoutVars>
          <dgm:chMax val="1"/>
          <dgm:bulletEnabled val="1"/>
        </dgm:presLayoutVars>
      </dgm:prSet>
      <dgm:spPr/>
    </dgm:pt>
    <dgm:pt modelId="{044AD774-3C9D-1549-B451-FFD0B8920B31}" type="pres">
      <dgm:prSet presAssocID="{9B91EDBB-3A67-C242-AD08-4A4E92ADA985}" presName="descendantText" presStyleLbl="alignAccFollowNode1" presStyleIdx="2" presStyleCnt="3">
        <dgm:presLayoutVars>
          <dgm:bulletEnabled val="1"/>
        </dgm:presLayoutVars>
      </dgm:prSet>
      <dgm:spPr/>
    </dgm:pt>
  </dgm:ptLst>
  <dgm:cxnLst>
    <dgm:cxn modelId="{B0EFEE04-5EF7-744F-B960-769DFCD90781}" srcId="{6F8A7ED6-615E-F647-9233-D1871A8F1642}" destId="{C4BE3B9F-474B-D645-BF48-59BA0FDED729}" srcOrd="1" destOrd="0" parTransId="{ECF9D6D9-3C67-B945-A74E-701B737DFF09}" sibTransId="{94A74F15-341B-A144-89B7-0DEAEA6EB39F}"/>
    <dgm:cxn modelId="{D1CFA405-F9B6-1E46-BDF2-FE4765C89CA3}" type="presOf" srcId="{9B91EDBB-3A67-C242-AD08-4A4E92ADA985}" destId="{E4C8983C-7365-9940-9BCC-647A0F1D30AD}" srcOrd="0" destOrd="0" presId="urn:microsoft.com/office/officeart/2005/8/layout/vList5"/>
    <dgm:cxn modelId="{71251F0C-0A3F-5B4D-8247-84E2DAC8E216}" srcId="{5BCB5D69-67B4-B344-87BA-A8B90271AA87}" destId="{9B91EDBB-3A67-C242-AD08-4A4E92ADA985}" srcOrd="2" destOrd="0" parTransId="{2073E1A8-155C-C949-B2FF-35088152B265}" sibTransId="{543ADCB8-62AA-5D4B-A015-5A6C8650F211}"/>
    <dgm:cxn modelId="{1E40930D-1BD6-A44A-9FBC-C5689FE4B3FB}" type="presOf" srcId="{C4BE3B9F-474B-D645-BF48-59BA0FDED729}" destId="{65EF0263-F38B-FC42-ABD7-416FA806C84D}" srcOrd="0" destOrd="1" presId="urn:microsoft.com/office/officeart/2005/8/layout/vList5"/>
    <dgm:cxn modelId="{3A06C114-0D3A-5946-AFD8-51BBF118CB9C}" srcId="{5BCB5D69-67B4-B344-87BA-A8B90271AA87}" destId="{6F8A7ED6-615E-F647-9233-D1871A8F1642}" srcOrd="1" destOrd="0" parTransId="{9C90CB73-1F94-EA43-BEB0-BCCEEF316BF1}" sibTransId="{D8BEAF6B-7DF6-6345-90E3-9E10B752A9B7}"/>
    <dgm:cxn modelId="{ED14881C-B9C3-4040-8C02-91AE47238191}" type="presOf" srcId="{34FFDAFD-CAC0-7E43-A907-19D2B21365F0}" destId="{044AD774-3C9D-1549-B451-FFD0B8920B31}" srcOrd="0" destOrd="0" presId="urn:microsoft.com/office/officeart/2005/8/layout/vList5"/>
    <dgm:cxn modelId="{B24F6828-6C5A-4A40-B765-873426F5EBE1}" type="presOf" srcId="{99D7B33C-200A-6C48-BE54-D6F583160A80}" destId="{98D391D2-F1E7-9F40-8FD7-411FBC6EBAC6}" srcOrd="0" destOrd="0" presId="urn:microsoft.com/office/officeart/2005/8/layout/vList5"/>
    <dgm:cxn modelId="{0CCA4131-B171-C44F-8AF4-4E429930EB73}" srcId="{9B91EDBB-3A67-C242-AD08-4A4E92ADA985}" destId="{34FFDAFD-CAC0-7E43-A907-19D2B21365F0}" srcOrd="0" destOrd="0" parTransId="{F148793C-4DDB-3641-A132-FA06F0137BC7}" sibTransId="{EABDCAD3-7C4E-624F-885D-01FF9DCF1B4D}"/>
    <dgm:cxn modelId="{61FC7D3A-8D99-7C49-B434-7B2AA51D4964}" srcId="{99D7B33C-200A-6C48-BE54-D6F583160A80}" destId="{8FAFF4DF-4E06-F445-B76D-15D24EDE6B49}" srcOrd="0" destOrd="0" parTransId="{F66CE934-D649-F144-BDC0-2CFE49334F14}" sibTransId="{12981B96-E731-E945-91F9-35AD8CBC1F89}"/>
    <dgm:cxn modelId="{708C723C-F633-AC49-A5F0-F0D523E111DE}" type="presOf" srcId="{6F8A7ED6-615E-F647-9233-D1871A8F1642}" destId="{64ABDFBE-6498-5143-A041-2CA9ED3D7B54}" srcOrd="0" destOrd="0" presId="urn:microsoft.com/office/officeart/2005/8/layout/vList5"/>
    <dgm:cxn modelId="{796EEB5F-1ADE-194C-8255-33AC7A443BE3}" type="presOf" srcId="{BFB9D3F3-1F01-8D41-A8DF-41842EE145D2}" destId="{AA67350D-BA4D-D94B-8BE0-8B5281C30FF2}" srcOrd="0" destOrd="1" presId="urn:microsoft.com/office/officeart/2005/8/layout/vList5"/>
    <dgm:cxn modelId="{F3369962-4996-BE44-BC76-CBB9B2E25137}" type="presOf" srcId="{5BCB5D69-67B4-B344-87BA-A8B90271AA87}" destId="{A752C4A8-8369-D045-BE35-8AA5FDBAC356}" srcOrd="0" destOrd="0" presId="urn:microsoft.com/office/officeart/2005/8/layout/vList5"/>
    <dgm:cxn modelId="{2D52386C-174C-094F-8A6C-04A607E345C5}" type="presOf" srcId="{EF46A52A-F344-D840-8EF8-7BCF5EC6E364}" destId="{AA67350D-BA4D-D94B-8BE0-8B5281C30FF2}" srcOrd="0" destOrd="2" presId="urn:microsoft.com/office/officeart/2005/8/layout/vList5"/>
    <dgm:cxn modelId="{EB100472-67D5-344B-9132-CCF39E352A5B}" type="presOf" srcId="{BBA1E8ED-8280-3247-ABBD-9EBA22629182}" destId="{65EF0263-F38B-FC42-ABD7-416FA806C84D}" srcOrd="0" destOrd="0" presId="urn:microsoft.com/office/officeart/2005/8/layout/vList5"/>
    <dgm:cxn modelId="{A988FA80-C7D4-6745-882C-6346E974C324}" type="presOf" srcId="{8FAFF4DF-4E06-F445-B76D-15D24EDE6B49}" destId="{AA67350D-BA4D-D94B-8BE0-8B5281C30FF2}" srcOrd="0" destOrd="0" presId="urn:microsoft.com/office/officeart/2005/8/layout/vList5"/>
    <dgm:cxn modelId="{4343918E-4C76-574C-B5E9-D8E25B9069C1}" srcId="{99D7B33C-200A-6C48-BE54-D6F583160A80}" destId="{BFB9D3F3-1F01-8D41-A8DF-41842EE145D2}" srcOrd="1" destOrd="0" parTransId="{BA8CFC68-C37E-4744-9512-1F6419E03BDF}" sibTransId="{971D5E6F-8091-AF43-836F-A679DAE50F0B}"/>
    <dgm:cxn modelId="{E68BF193-6261-0140-B520-612D9D22967A}" type="presOf" srcId="{F65E7D4A-BFA1-CE4D-A2B0-176F3AF35EDC}" destId="{044AD774-3C9D-1549-B451-FFD0B8920B31}" srcOrd="0" destOrd="2" presId="urn:microsoft.com/office/officeart/2005/8/layout/vList5"/>
    <dgm:cxn modelId="{61CD8799-F387-F14E-B62E-411FFB0DDDF7}" srcId="{99D7B33C-200A-6C48-BE54-D6F583160A80}" destId="{EF46A52A-F344-D840-8EF8-7BCF5EC6E364}" srcOrd="2" destOrd="0" parTransId="{580C35AE-44E8-F944-8D6A-E09413F8B187}" sibTransId="{3F03FC8D-32C0-7648-99B8-B5D4E9637997}"/>
    <dgm:cxn modelId="{0CF62D9F-5915-2A48-883F-7E6E08ECA10F}" srcId="{9B91EDBB-3A67-C242-AD08-4A4E92ADA985}" destId="{D98357A6-23E8-984E-AC60-787ACB3C7C40}" srcOrd="1" destOrd="0" parTransId="{3A617DE2-D068-6740-86F7-258CE2A44F2F}" sibTransId="{63EF49A7-D4E3-174F-9B9A-3C6BB4FB424E}"/>
    <dgm:cxn modelId="{0092A5B0-D730-ED4C-AA43-B69136ADF7AC}" type="presOf" srcId="{D98357A6-23E8-984E-AC60-787ACB3C7C40}" destId="{044AD774-3C9D-1549-B451-FFD0B8920B31}" srcOrd="0" destOrd="1" presId="urn:microsoft.com/office/officeart/2005/8/layout/vList5"/>
    <dgm:cxn modelId="{1C40DDB2-0A68-634C-9133-2068870F1163}" srcId="{9B91EDBB-3A67-C242-AD08-4A4E92ADA985}" destId="{F65E7D4A-BFA1-CE4D-A2B0-176F3AF35EDC}" srcOrd="2" destOrd="0" parTransId="{A06A803C-7C81-BD48-8B40-95C16A25672D}" sibTransId="{BDEEFE0C-BC9A-F846-AB84-63F9FFBCB78C}"/>
    <dgm:cxn modelId="{694D1FEE-443D-6F4C-8899-C6958C606363}" srcId="{6F8A7ED6-615E-F647-9233-D1871A8F1642}" destId="{BBA1E8ED-8280-3247-ABBD-9EBA22629182}" srcOrd="0" destOrd="0" parTransId="{1B29644A-653B-8743-9650-7ADE16896CAB}" sibTransId="{0B0F5411-A57B-C740-A544-622CBAA1218E}"/>
    <dgm:cxn modelId="{2A833FFD-8484-8245-8B2B-855262FC637D}" srcId="{5BCB5D69-67B4-B344-87BA-A8B90271AA87}" destId="{99D7B33C-200A-6C48-BE54-D6F583160A80}" srcOrd="0" destOrd="0" parTransId="{9131CBC7-8DC9-9D42-B605-6B4AB3A246A2}" sibTransId="{B2FEA29E-794B-6E48-B28A-0382846B6D1D}"/>
    <dgm:cxn modelId="{BBE87B9B-3EAD-5140-98F7-F6252A56CC68}" type="presParOf" srcId="{A752C4A8-8369-D045-BE35-8AA5FDBAC356}" destId="{0534BC67-720F-B84D-BE52-8B62DC92B52D}" srcOrd="0" destOrd="0" presId="urn:microsoft.com/office/officeart/2005/8/layout/vList5"/>
    <dgm:cxn modelId="{F2C9EBAF-9853-9E46-8150-95A2C225FE27}" type="presParOf" srcId="{0534BC67-720F-B84D-BE52-8B62DC92B52D}" destId="{98D391D2-F1E7-9F40-8FD7-411FBC6EBAC6}" srcOrd="0" destOrd="0" presId="urn:microsoft.com/office/officeart/2005/8/layout/vList5"/>
    <dgm:cxn modelId="{4C7703D8-9AEC-FD40-AFB9-E6F00199AEDB}" type="presParOf" srcId="{0534BC67-720F-B84D-BE52-8B62DC92B52D}" destId="{AA67350D-BA4D-D94B-8BE0-8B5281C30FF2}" srcOrd="1" destOrd="0" presId="urn:microsoft.com/office/officeart/2005/8/layout/vList5"/>
    <dgm:cxn modelId="{BC8B2F20-1276-C24B-9C64-7BD9E3CAD367}" type="presParOf" srcId="{A752C4A8-8369-D045-BE35-8AA5FDBAC356}" destId="{CC7F15AB-2F6F-8640-9FEB-565A86E3160D}" srcOrd="1" destOrd="0" presId="urn:microsoft.com/office/officeart/2005/8/layout/vList5"/>
    <dgm:cxn modelId="{0631F96F-26E4-F840-99CF-05E056355497}" type="presParOf" srcId="{A752C4A8-8369-D045-BE35-8AA5FDBAC356}" destId="{CD29A26F-68FC-5A47-B741-5C86DD7561A0}" srcOrd="2" destOrd="0" presId="urn:microsoft.com/office/officeart/2005/8/layout/vList5"/>
    <dgm:cxn modelId="{56F6A57F-7282-A14F-B194-C3957CA93A26}" type="presParOf" srcId="{CD29A26F-68FC-5A47-B741-5C86DD7561A0}" destId="{64ABDFBE-6498-5143-A041-2CA9ED3D7B54}" srcOrd="0" destOrd="0" presId="urn:microsoft.com/office/officeart/2005/8/layout/vList5"/>
    <dgm:cxn modelId="{80F5F1C8-C6C7-9347-9290-2DB831C223F7}" type="presParOf" srcId="{CD29A26F-68FC-5A47-B741-5C86DD7561A0}" destId="{65EF0263-F38B-FC42-ABD7-416FA806C84D}" srcOrd="1" destOrd="0" presId="urn:microsoft.com/office/officeart/2005/8/layout/vList5"/>
    <dgm:cxn modelId="{BBC053C0-E3F9-A94C-A2B5-9F56E8FFECC5}" type="presParOf" srcId="{A752C4A8-8369-D045-BE35-8AA5FDBAC356}" destId="{593E8910-3D00-AF4C-A90E-B10F7248A349}" srcOrd="3" destOrd="0" presId="urn:microsoft.com/office/officeart/2005/8/layout/vList5"/>
    <dgm:cxn modelId="{889A92F4-CF19-A245-B014-3706F6CC0D1C}" type="presParOf" srcId="{A752C4A8-8369-D045-BE35-8AA5FDBAC356}" destId="{AE499888-27F0-7949-BECF-6ACAD38596DC}" srcOrd="4" destOrd="0" presId="urn:microsoft.com/office/officeart/2005/8/layout/vList5"/>
    <dgm:cxn modelId="{FA369056-A3F7-DB4A-AC96-639672E4AD13}" type="presParOf" srcId="{AE499888-27F0-7949-BECF-6ACAD38596DC}" destId="{E4C8983C-7365-9940-9BCC-647A0F1D30AD}" srcOrd="0" destOrd="0" presId="urn:microsoft.com/office/officeart/2005/8/layout/vList5"/>
    <dgm:cxn modelId="{BB8D6725-18C4-C445-B44F-3651E3CDDC92}" type="presParOf" srcId="{AE499888-27F0-7949-BECF-6ACAD38596DC}" destId="{044AD774-3C9D-1549-B451-FFD0B8920B3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A3FE70E-8910-0542-9C28-BEFDA7FA57F4}"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097B353B-B1A9-8241-A8BC-1697276B4245}">
      <dgm:prSet phldrT="[Text]"/>
      <dgm:spPr/>
      <dgm:t>
        <a:bodyPr/>
        <a:lstStyle/>
        <a:p>
          <a:r>
            <a:rPr lang="en-US" dirty="0"/>
            <a:t>ASCVD Risk Tools</a:t>
          </a:r>
        </a:p>
      </dgm:t>
    </dgm:pt>
    <dgm:pt modelId="{082086A6-9F01-FE42-A578-BD6EDEBDF818}" type="parTrans" cxnId="{C2FB8E3C-1366-F64E-B739-F082817F5DE5}">
      <dgm:prSet/>
      <dgm:spPr/>
      <dgm:t>
        <a:bodyPr/>
        <a:lstStyle/>
        <a:p>
          <a:endParaRPr lang="en-US"/>
        </a:p>
      </dgm:t>
    </dgm:pt>
    <dgm:pt modelId="{DF4BD11F-E0ED-EF44-A298-F67D8EE0F254}" type="sibTrans" cxnId="{C2FB8E3C-1366-F64E-B739-F082817F5DE5}">
      <dgm:prSet/>
      <dgm:spPr/>
      <dgm:t>
        <a:bodyPr/>
        <a:lstStyle/>
        <a:p>
          <a:endParaRPr lang="en-US"/>
        </a:p>
      </dgm:t>
    </dgm:pt>
    <dgm:pt modelId="{CBD0EF3B-749D-D34D-BF0F-CE8850B99852}">
      <dgm:prSet phldrT="[Text]"/>
      <dgm:spPr/>
      <dgm:t>
        <a:bodyPr/>
        <a:lstStyle/>
        <a:p>
          <a:r>
            <a:rPr lang="en-US" dirty="0"/>
            <a:t>Toggle between different “races” to identify</a:t>
          </a:r>
          <a:r>
            <a:rPr lang="en-US" baseline="0" dirty="0"/>
            <a:t> potential range of estimated risk, then</a:t>
          </a:r>
          <a:endParaRPr lang="en-US" dirty="0"/>
        </a:p>
      </dgm:t>
    </dgm:pt>
    <dgm:pt modelId="{A2294535-98F7-0747-8C5D-246185BCCBF4}" type="parTrans" cxnId="{C80A8047-A738-E849-AF02-997CA3395CC5}">
      <dgm:prSet/>
      <dgm:spPr/>
      <dgm:t>
        <a:bodyPr/>
        <a:lstStyle/>
        <a:p>
          <a:endParaRPr lang="en-US"/>
        </a:p>
      </dgm:t>
    </dgm:pt>
    <dgm:pt modelId="{2F29C71A-D4B8-724A-93F3-43BBEF54C616}" type="sibTrans" cxnId="{C80A8047-A738-E849-AF02-997CA3395CC5}">
      <dgm:prSet/>
      <dgm:spPr/>
      <dgm:t>
        <a:bodyPr/>
        <a:lstStyle/>
        <a:p>
          <a:endParaRPr lang="en-US"/>
        </a:p>
      </dgm:t>
    </dgm:pt>
    <dgm:pt modelId="{520117A8-E847-DF44-9CF7-C00322C840BB}">
      <dgm:prSet phldrT="[Text]"/>
      <dgm:spPr/>
      <dgm:t>
        <a:bodyPr/>
        <a:lstStyle/>
        <a:p>
          <a:r>
            <a:rPr lang="en-US" dirty="0"/>
            <a:t>Use family history and other</a:t>
          </a:r>
          <a:r>
            <a:rPr lang="en-US" baseline="0" dirty="0"/>
            <a:t> known risk factors to determine best estimate of actual risk</a:t>
          </a:r>
          <a:endParaRPr lang="en-US" dirty="0"/>
        </a:p>
      </dgm:t>
    </dgm:pt>
    <dgm:pt modelId="{39486504-4DF6-A64B-A5A3-464CE9598BE1}" type="parTrans" cxnId="{5CDE3854-8C8F-2341-A811-9FBC7B442508}">
      <dgm:prSet/>
      <dgm:spPr/>
      <dgm:t>
        <a:bodyPr/>
        <a:lstStyle/>
        <a:p>
          <a:endParaRPr lang="en-US"/>
        </a:p>
      </dgm:t>
    </dgm:pt>
    <dgm:pt modelId="{97BAAF06-7512-D841-8E97-1FC94CF53ADE}" type="sibTrans" cxnId="{5CDE3854-8C8F-2341-A811-9FBC7B442508}">
      <dgm:prSet/>
      <dgm:spPr/>
      <dgm:t>
        <a:bodyPr/>
        <a:lstStyle/>
        <a:p>
          <a:endParaRPr lang="en-US"/>
        </a:p>
      </dgm:t>
    </dgm:pt>
    <dgm:pt modelId="{BC495B30-514D-BD42-82E8-E593488AA71F}">
      <dgm:prSet phldrT="[Text]"/>
      <dgm:spPr/>
      <dgm:t>
        <a:bodyPr/>
        <a:lstStyle/>
        <a:p>
          <a:r>
            <a:rPr lang="en-US" dirty="0" err="1"/>
            <a:t>eGFR</a:t>
          </a:r>
          <a:endParaRPr lang="en-US" dirty="0"/>
        </a:p>
      </dgm:t>
    </dgm:pt>
    <dgm:pt modelId="{D6079B80-2C02-1048-8098-0E29CFD5782B}" type="parTrans" cxnId="{3DDDF183-F721-7A4C-BDDE-2CBCA67C1EA3}">
      <dgm:prSet/>
      <dgm:spPr/>
      <dgm:t>
        <a:bodyPr/>
        <a:lstStyle/>
        <a:p>
          <a:endParaRPr lang="en-US"/>
        </a:p>
      </dgm:t>
    </dgm:pt>
    <dgm:pt modelId="{F2D69F70-A060-684D-8360-A2AB572E3C43}" type="sibTrans" cxnId="{3DDDF183-F721-7A4C-BDDE-2CBCA67C1EA3}">
      <dgm:prSet/>
      <dgm:spPr/>
      <dgm:t>
        <a:bodyPr/>
        <a:lstStyle/>
        <a:p>
          <a:endParaRPr lang="en-US"/>
        </a:p>
      </dgm:t>
    </dgm:pt>
    <dgm:pt modelId="{396E3335-9909-5747-99E8-1CF3243C6CE3}">
      <dgm:prSet phldrT="[Text]"/>
      <dgm:spPr/>
      <dgm:t>
        <a:bodyPr/>
        <a:lstStyle/>
        <a:p>
          <a:r>
            <a:rPr lang="en-US" dirty="0"/>
            <a:t>Ignore race correction</a:t>
          </a:r>
        </a:p>
      </dgm:t>
    </dgm:pt>
    <dgm:pt modelId="{6B1C18C0-6659-F741-B338-043328B7FA2D}" type="parTrans" cxnId="{A115020B-82A6-DD46-8752-97A7A582E974}">
      <dgm:prSet/>
      <dgm:spPr/>
      <dgm:t>
        <a:bodyPr/>
        <a:lstStyle/>
        <a:p>
          <a:endParaRPr lang="en-US"/>
        </a:p>
      </dgm:t>
    </dgm:pt>
    <dgm:pt modelId="{F59C9042-F267-034E-9A65-E91D723302E3}" type="sibTrans" cxnId="{A115020B-82A6-DD46-8752-97A7A582E974}">
      <dgm:prSet/>
      <dgm:spPr/>
      <dgm:t>
        <a:bodyPr/>
        <a:lstStyle/>
        <a:p>
          <a:endParaRPr lang="en-US"/>
        </a:p>
      </dgm:t>
    </dgm:pt>
    <dgm:pt modelId="{878FB976-A122-744C-BAC0-37941F682A09}">
      <dgm:prSet phldrT="[Text]"/>
      <dgm:spPr/>
      <dgm:t>
        <a:bodyPr/>
        <a:lstStyle/>
        <a:p>
          <a:r>
            <a:rPr lang="en-US" dirty="0"/>
            <a:t>Supplement</a:t>
          </a:r>
          <a:r>
            <a:rPr lang="en-US" baseline="0" dirty="0"/>
            <a:t> creatinine with cystatin c</a:t>
          </a:r>
        </a:p>
      </dgm:t>
    </dgm:pt>
    <dgm:pt modelId="{4D8B6901-8470-0149-9C68-6E0BCAB58B45}" type="parTrans" cxnId="{5632B52A-A4E4-BD48-AFD6-1A2F65636DF4}">
      <dgm:prSet/>
      <dgm:spPr/>
      <dgm:t>
        <a:bodyPr/>
        <a:lstStyle/>
        <a:p>
          <a:endParaRPr lang="en-US"/>
        </a:p>
      </dgm:t>
    </dgm:pt>
    <dgm:pt modelId="{A3596838-531E-4C44-BB7C-55DDAA6E4D5D}" type="sibTrans" cxnId="{5632B52A-A4E4-BD48-AFD6-1A2F65636DF4}">
      <dgm:prSet/>
      <dgm:spPr/>
      <dgm:t>
        <a:bodyPr/>
        <a:lstStyle/>
        <a:p>
          <a:endParaRPr lang="en-US"/>
        </a:p>
      </dgm:t>
    </dgm:pt>
    <dgm:pt modelId="{1104FA7B-D895-B14A-B355-93B42AB23ABF}">
      <dgm:prSet phldrT="[Text]"/>
      <dgm:spPr/>
      <dgm:t>
        <a:bodyPr/>
        <a:lstStyle/>
        <a:p>
          <a:r>
            <a:rPr lang="en-US" dirty="0"/>
            <a:t>HTN Medication Choice</a:t>
          </a:r>
        </a:p>
      </dgm:t>
    </dgm:pt>
    <dgm:pt modelId="{9D453C90-F868-A948-B575-C50BD45B262F}" type="parTrans" cxnId="{22A99EFC-6715-D643-BFB3-9076252E1746}">
      <dgm:prSet/>
      <dgm:spPr/>
      <dgm:t>
        <a:bodyPr/>
        <a:lstStyle/>
        <a:p>
          <a:endParaRPr lang="en-US"/>
        </a:p>
      </dgm:t>
    </dgm:pt>
    <dgm:pt modelId="{EEB0F5B8-6657-F642-A75B-808E2630F0E3}" type="sibTrans" cxnId="{22A99EFC-6715-D643-BFB3-9076252E1746}">
      <dgm:prSet/>
      <dgm:spPr/>
      <dgm:t>
        <a:bodyPr/>
        <a:lstStyle/>
        <a:p>
          <a:endParaRPr lang="en-US"/>
        </a:p>
      </dgm:t>
    </dgm:pt>
    <dgm:pt modelId="{A82D2476-9943-F441-AA8D-1218122B5ECA}">
      <dgm:prSet phldrT="[Text]"/>
      <dgm:spPr/>
      <dgm:t>
        <a:bodyPr/>
        <a:lstStyle/>
        <a:p>
          <a:r>
            <a:rPr lang="en-US" dirty="0"/>
            <a:t>Ignore race-based guidelines</a:t>
          </a:r>
        </a:p>
      </dgm:t>
    </dgm:pt>
    <dgm:pt modelId="{D7582A6E-C8D1-B144-BB1B-0D5300ECA189}" type="parTrans" cxnId="{A1498689-757A-1A4A-951A-7F3D5839AAE6}">
      <dgm:prSet/>
      <dgm:spPr/>
      <dgm:t>
        <a:bodyPr/>
        <a:lstStyle/>
        <a:p>
          <a:endParaRPr lang="en-US"/>
        </a:p>
      </dgm:t>
    </dgm:pt>
    <dgm:pt modelId="{F32A033E-B921-BB48-B821-98558C72E3DD}" type="sibTrans" cxnId="{A1498689-757A-1A4A-951A-7F3D5839AAE6}">
      <dgm:prSet/>
      <dgm:spPr/>
      <dgm:t>
        <a:bodyPr/>
        <a:lstStyle/>
        <a:p>
          <a:endParaRPr lang="en-US"/>
        </a:p>
      </dgm:t>
    </dgm:pt>
    <dgm:pt modelId="{DE9E3023-E49A-EC46-ACFA-F0D6E20E0327}">
      <dgm:prSet/>
      <dgm:spPr/>
      <dgm:t>
        <a:bodyPr/>
        <a:lstStyle/>
        <a:p>
          <a:r>
            <a:rPr lang="en-US" dirty="0"/>
            <a:t>Always place in context of patient's age and muscle mass, choosing the "safest" estimate for the clinical decision at hand</a:t>
          </a:r>
        </a:p>
      </dgm:t>
    </dgm:pt>
    <dgm:pt modelId="{C4B06248-4C49-FD41-A39A-91AE244A951E}" type="parTrans" cxnId="{0BD8A0F5-20CD-3641-B13C-FB0F27C41238}">
      <dgm:prSet/>
      <dgm:spPr/>
      <dgm:t>
        <a:bodyPr/>
        <a:lstStyle/>
        <a:p>
          <a:endParaRPr lang="en-US"/>
        </a:p>
      </dgm:t>
    </dgm:pt>
    <dgm:pt modelId="{AA7F530F-B3AC-174B-B74A-0A0A8363CDD4}" type="sibTrans" cxnId="{0BD8A0F5-20CD-3641-B13C-FB0F27C41238}">
      <dgm:prSet/>
      <dgm:spPr/>
      <dgm:t>
        <a:bodyPr/>
        <a:lstStyle/>
        <a:p>
          <a:endParaRPr lang="en-US"/>
        </a:p>
      </dgm:t>
    </dgm:pt>
    <dgm:pt modelId="{0469C25F-5E84-5E49-8F35-206FCA2475DE}">
      <dgm:prSet/>
      <dgm:spPr/>
      <dgm:t>
        <a:bodyPr/>
        <a:lstStyle/>
        <a:p>
          <a:r>
            <a:rPr lang="en-US" dirty="0"/>
            <a:t>Choose medicine based on side effect profile and potential secondary benefit</a:t>
          </a:r>
        </a:p>
      </dgm:t>
    </dgm:pt>
    <dgm:pt modelId="{833947C8-2ADB-404F-94C5-51F302AEAA65}" type="parTrans" cxnId="{B8F6F2CE-61B4-B54F-B079-7641DC18617D}">
      <dgm:prSet/>
      <dgm:spPr/>
      <dgm:t>
        <a:bodyPr/>
        <a:lstStyle/>
        <a:p>
          <a:endParaRPr lang="en-US"/>
        </a:p>
      </dgm:t>
    </dgm:pt>
    <dgm:pt modelId="{049D822C-E8A0-1546-B281-CDBA02A62E28}" type="sibTrans" cxnId="{B8F6F2CE-61B4-B54F-B079-7641DC18617D}">
      <dgm:prSet/>
      <dgm:spPr/>
      <dgm:t>
        <a:bodyPr/>
        <a:lstStyle/>
        <a:p>
          <a:endParaRPr lang="en-US"/>
        </a:p>
      </dgm:t>
    </dgm:pt>
    <dgm:pt modelId="{2914758C-267D-EE4E-BBA3-15AEF7C152BE}">
      <dgm:prSet/>
      <dgm:spPr/>
      <dgm:t>
        <a:bodyPr/>
        <a:lstStyle/>
        <a:p>
          <a:r>
            <a:rPr lang="en-US" dirty="0"/>
            <a:t>Colon and Prostate Cancer Screening</a:t>
          </a:r>
        </a:p>
      </dgm:t>
    </dgm:pt>
    <dgm:pt modelId="{97DEC5F9-513B-2D44-B1E5-08A41CE381E3}" type="parTrans" cxnId="{425C7790-B70D-FA4D-8129-7062D19CB777}">
      <dgm:prSet/>
      <dgm:spPr/>
      <dgm:t>
        <a:bodyPr/>
        <a:lstStyle/>
        <a:p>
          <a:endParaRPr lang="en-US"/>
        </a:p>
      </dgm:t>
    </dgm:pt>
    <dgm:pt modelId="{82A3164F-4C8C-2A45-8EC4-825915A25588}" type="sibTrans" cxnId="{425C7790-B70D-FA4D-8129-7062D19CB777}">
      <dgm:prSet/>
      <dgm:spPr/>
      <dgm:t>
        <a:bodyPr/>
        <a:lstStyle/>
        <a:p>
          <a:endParaRPr lang="en-US"/>
        </a:p>
      </dgm:t>
    </dgm:pt>
    <dgm:pt modelId="{1A9AA900-65E7-D840-B7C5-40E6A19C0EA7}">
      <dgm:prSet/>
      <dgm:spPr/>
      <dgm:t>
        <a:bodyPr/>
        <a:lstStyle/>
        <a:p>
          <a:r>
            <a:rPr lang="en-US" dirty="0"/>
            <a:t>Individualize recommendation based on patient's family history and</a:t>
          </a:r>
          <a:r>
            <a:rPr lang="en-US" baseline="0" dirty="0"/>
            <a:t> preferences for screening</a:t>
          </a:r>
          <a:endParaRPr lang="en-US" dirty="0"/>
        </a:p>
      </dgm:t>
    </dgm:pt>
    <dgm:pt modelId="{FDFFD3FF-C7F6-2748-8B29-1FC1AEAADDD8}" type="parTrans" cxnId="{CDFFAB84-F658-824C-BEB7-E91EC1D6605B}">
      <dgm:prSet/>
      <dgm:spPr/>
      <dgm:t>
        <a:bodyPr/>
        <a:lstStyle/>
        <a:p>
          <a:endParaRPr lang="en-US"/>
        </a:p>
      </dgm:t>
    </dgm:pt>
    <dgm:pt modelId="{CAB72889-7D7A-0442-88BB-EA0804ADD794}" type="sibTrans" cxnId="{CDFFAB84-F658-824C-BEB7-E91EC1D6605B}">
      <dgm:prSet/>
      <dgm:spPr/>
      <dgm:t>
        <a:bodyPr/>
        <a:lstStyle/>
        <a:p>
          <a:endParaRPr lang="en-US"/>
        </a:p>
      </dgm:t>
    </dgm:pt>
    <dgm:pt modelId="{75040D10-1659-D740-AE60-8EBECD1B467F}" type="pres">
      <dgm:prSet presAssocID="{AA3FE70E-8910-0542-9C28-BEFDA7FA57F4}" presName="Name0" presStyleCnt="0">
        <dgm:presLayoutVars>
          <dgm:dir/>
          <dgm:animLvl val="lvl"/>
          <dgm:resizeHandles val="exact"/>
        </dgm:presLayoutVars>
      </dgm:prSet>
      <dgm:spPr/>
    </dgm:pt>
    <dgm:pt modelId="{07486554-F6B4-5443-BAE6-517370FA6EEE}" type="pres">
      <dgm:prSet presAssocID="{097B353B-B1A9-8241-A8BC-1697276B4245}" presName="linNode" presStyleCnt="0"/>
      <dgm:spPr/>
    </dgm:pt>
    <dgm:pt modelId="{30831BE4-0B87-144F-B0FD-C7E06380EA5C}" type="pres">
      <dgm:prSet presAssocID="{097B353B-B1A9-8241-A8BC-1697276B4245}" presName="parentText" presStyleLbl="node1" presStyleIdx="0" presStyleCnt="4">
        <dgm:presLayoutVars>
          <dgm:chMax val="1"/>
          <dgm:bulletEnabled val="1"/>
        </dgm:presLayoutVars>
      </dgm:prSet>
      <dgm:spPr/>
    </dgm:pt>
    <dgm:pt modelId="{793E1A01-3498-B64D-B623-CB923CB3B0F4}" type="pres">
      <dgm:prSet presAssocID="{097B353B-B1A9-8241-A8BC-1697276B4245}" presName="descendantText" presStyleLbl="alignAccFollowNode1" presStyleIdx="0" presStyleCnt="4">
        <dgm:presLayoutVars>
          <dgm:bulletEnabled val="1"/>
        </dgm:presLayoutVars>
      </dgm:prSet>
      <dgm:spPr/>
    </dgm:pt>
    <dgm:pt modelId="{A1D77113-771D-704C-B7CF-0A10F2AF04BF}" type="pres">
      <dgm:prSet presAssocID="{DF4BD11F-E0ED-EF44-A298-F67D8EE0F254}" presName="sp" presStyleCnt="0"/>
      <dgm:spPr/>
    </dgm:pt>
    <dgm:pt modelId="{03CDD0F2-8F9C-C84C-A3E5-187FF797E1A4}" type="pres">
      <dgm:prSet presAssocID="{BC495B30-514D-BD42-82E8-E593488AA71F}" presName="linNode" presStyleCnt="0"/>
      <dgm:spPr/>
    </dgm:pt>
    <dgm:pt modelId="{E5B531F5-0CA7-C743-BACA-3BC782D7821A}" type="pres">
      <dgm:prSet presAssocID="{BC495B30-514D-BD42-82E8-E593488AA71F}" presName="parentText" presStyleLbl="node1" presStyleIdx="1" presStyleCnt="4">
        <dgm:presLayoutVars>
          <dgm:chMax val="1"/>
          <dgm:bulletEnabled val="1"/>
        </dgm:presLayoutVars>
      </dgm:prSet>
      <dgm:spPr/>
    </dgm:pt>
    <dgm:pt modelId="{5C8DB29B-50C1-E440-9235-4B15ED8BEA52}" type="pres">
      <dgm:prSet presAssocID="{BC495B30-514D-BD42-82E8-E593488AA71F}" presName="descendantText" presStyleLbl="alignAccFollowNode1" presStyleIdx="1" presStyleCnt="4">
        <dgm:presLayoutVars>
          <dgm:bulletEnabled val="1"/>
        </dgm:presLayoutVars>
      </dgm:prSet>
      <dgm:spPr/>
    </dgm:pt>
    <dgm:pt modelId="{687AD63A-FB3D-FD4C-B061-D1E26558B012}" type="pres">
      <dgm:prSet presAssocID="{F2D69F70-A060-684D-8360-A2AB572E3C43}" presName="sp" presStyleCnt="0"/>
      <dgm:spPr/>
    </dgm:pt>
    <dgm:pt modelId="{92573072-6D73-EF46-9397-83594C8E7605}" type="pres">
      <dgm:prSet presAssocID="{1104FA7B-D895-B14A-B355-93B42AB23ABF}" presName="linNode" presStyleCnt="0"/>
      <dgm:spPr/>
    </dgm:pt>
    <dgm:pt modelId="{E6F6448D-3451-314A-B4DE-0BA02E3828F7}" type="pres">
      <dgm:prSet presAssocID="{1104FA7B-D895-B14A-B355-93B42AB23ABF}" presName="parentText" presStyleLbl="node1" presStyleIdx="2" presStyleCnt="4">
        <dgm:presLayoutVars>
          <dgm:chMax val="1"/>
          <dgm:bulletEnabled val="1"/>
        </dgm:presLayoutVars>
      </dgm:prSet>
      <dgm:spPr/>
    </dgm:pt>
    <dgm:pt modelId="{5D387782-CE59-DA4C-A50F-789842C37028}" type="pres">
      <dgm:prSet presAssocID="{1104FA7B-D895-B14A-B355-93B42AB23ABF}" presName="descendantText" presStyleLbl="alignAccFollowNode1" presStyleIdx="2" presStyleCnt="4">
        <dgm:presLayoutVars>
          <dgm:bulletEnabled val="1"/>
        </dgm:presLayoutVars>
      </dgm:prSet>
      <dgm:spPr/>
    </dgm:pt>
    <dgm:pt modelId="{FF222A47-D409-FF41-9F02-30A34BF07B39}" type="pres">
      <dgm:prSet presAssocID="{EEB0F5B8-6657-F642-A75B-808E2630F0E3}" presName="sp" presStyleCnt="0"/>
      <dgm:spPr/>
    </dgm:pt>
    <dgm:pt modelId="{B0297EED-F841-244F-B14A-25D58BD4AECD}" type="pres">
      <dgm:prSet presAssocID="{2914758C-267D-EE4E-BBA3-15AEF7C152BE}" presName="linNode" presStyleCnt="0"/>
      <dgm:spPr/>
    </dgm:pt>
    <dgm:pt modelId="{D037A728-347C-1647-86FC-E88E761A00C0}" type="pres">
      <dgm:prSet presAssocID="{2914758C-267D-EE4E-BBA3-15AEF7C152BE}" presName="parentText" presStyleLbl="node1" presStyleIdx="3" presStyleCnt="4">
        <dgm:presLayoutVars>
          <dgm:chMax val="1"/>
          <dgm:bulletEnabled val="1"/>
        </dgm:presLayoutVars>
      </dgm:prSet>
      <dgm:spPr/>
    </dgm:pt>
    <dgm:pt modelId="{81BBCE17-A733-9047-AE35-FD001FC3F772}" type="pres">
      <dgm:prSet presAssocID="{2914758C-267D-EE4E-BBA3-15AEF7C152BE}" presName="descendantText" presStyleLbl="alignAccFollowNode1" presStyleIdx="3" presStyleCnt="4">
        <dgm:presLayoutVars>
          <dgm:bulletEnabled val="1"/>
        </dgm:presLayoutVars>
      </dgm:prSet>
      <dgm:spPr/>
    </dgm:pt>
  </dgm:ptLst>
  <dgm:cxnLst>
    <dgm:cxn modelId="{A115020B-82A6-DD46-8752-97A7A582E974}" srcId="{BC495B30-514D-BD42-82E8-E593488AA71F}" destId="{396E3335-9909-5747-99E8-1CF3243C6CE3}" srcOrd="0" destOrd="0" parTransId="{6B1C18C0-6659-F741-B338-043328B7FA2D}" sibTransId="{F59C9042-F267-034E-9A65-E91D723302E3}"/>
    <dgm:cxn modelId="{DA774E18-7B5F-7B4B-8D71-07BDBECBE380}" type="presOf" srcId="{A82D2476-9943-F441-AA8D-1218122B5ECA}" destId="{5D387782-CE59-DA4C-A50F-789842C37028}" srcOrd="0" destOrd="0" presId="urn:microsoft.com/office/officeart/2005/8/layout/vList5"/>
    <dgm:cxn modelId="{5632B52A-A4E4-BD48-AFD6-1A2F65636DF4}" srcId="{BC495B30-514D-BD42-82E8-E593488AA71F}" destId="{878FB976-A122-744C-BAC0-37941F682A09}" srcOrd="1" destOrd="0" parTransId="{4D8B6901-8470-0149-9C68-6E0BCAB58B45}" sibTransId="{A3596838-531E-4C44-BB7C-55DDAA6E4D5D}"/>
    <dgm:cxn modelId="{0D9CFF34-4B51-E240-BAB5-6FD0933CA049}" type="presOf" srcId="{CBD0EF3B-749D-D34D-BF0F-CE8850B99852}" destId="{793E1A01-3498-B64D-B623-CB923CB3B0F4}" srcOrd="0" destOrd="0" presId="urn:microsoft.com/office/officeart/2005/8/layout/vList5"/>
    <dgm:cxn modelId="{C2FB8E3C-1366-F64E-B739-F082817F5DE5}" srcId="{AA3FE70E-8910-0542-9C28-BEFDA7FA57F4}" destId="{097B353B-B1A9-8241-A8BC-1697276B4245}" srcOrd="0" destOrd="0" parTransId="{082086A6-9F01-FE42-A578-BD6EDEBDF818}" sibTransId="{DF4BD11F-E0ED-EF44-A298-F67D8EE0F254}"/>
    <dgm:cxn modelId="{DC21C83C-A57A-FF45-9738-1785A851F923}" type="presOf" srcId="{878FB976-A122-744C-BAC0-37941F682A09}" destId="{5C8DB29B-50C1-E440-9235-4B15ED8BEA52}" srcOrd="0" destOrd="1" presId="urn:microsoft.com/office/officeart/2005/8/layout/vList5"/>
    <dgm:cxn modelId="{C1688241-52D1-9343-9036-DF5FA48F2BF7}" type="presOf" srcId="{AA3FE70E-8910-0542-9C28-BEFDA7FA57F4}" destId="{75040D10-1659-D740-AE60-8EBECD1B467F}" srcOrd="0" destOrd="0" presId="urn:microsoft.com/office/officeart/2005/8/layout/vList5"/>
    <dgm:cxn modelId="{C80A8047-A738-E849-AF02-997CA3395CC5}" srcId="{097B353B-B1A9-8241-A8BC-1697276B4245}" destId="{CBD0EF3B-749D-D34D-BF0F-CE8850B99852}" srcOrd="0" destOrd="0" parTransId="{A2294535-98F7-0747-8C5D-246185BCCBF4}" sibTransId="{2F29C71A-D4B8-724A-93F3-43BBEF54C616}"/>
    <dgm:cxn modelId="{06EA0F50-40EE-3247-91CD-14557AC9F216}" type="presOf" srcId="{396E3335-9909-5747-99E8-1CF3243C6CE3}" destId="{5C8DB29B-50C1-E440-9235-4B15ED8BEA52}" srcOrd="0" destOrd="0" presId="urn:microsoft.com/office/officeart/2005/8/layout/vList5"/>
    <dgm:cxn modelId="{3931F152-91E0-854E-A440-2F2BD4600829}" type="presOf" srcId="{BC495B30-514D-BD42-82E8-E593488AA71F}" destId="{E5B531F5-0CA7-C743-BACA-3BC782D7821A}" srcOrd="0" destOrd="0" presId="urn:microsoft.com/office/officeart/2005/8/layout/vList5"/>
    <dgm:cxn modelId="{5CDE3854-8C8F-2341-A811-9FBC7B442508}" srcId="{097B353B-B1A9-8241-A8BC-1697276B4245}" destId="{520117A8-E847-DF44-9CF7-C00322C840BB}" srcOrd="1" destOrd="0" parTransId="{39486504-4DF6-A64B-A5A3-464CE9598BE1}" sibTransId="{97BAAF06-7512-D841-8E97-1FC94CF53ADE}"/>
    <dgm:cxn modelId="{3DDDF183-F721-7A4C-BDDE-2CBCA67C1EA3}" srcId="{AA3FE70E-8910-0542-9C28-BEFDA7FA57F4}" destId="{BC495B30-514D-BD42-82E8-E593488AA71F}" srcOrd="1" destOrd="0" parTransId="{D6079B80-2C02-1048-8098-0E29CFD5782B}" sibTransId="{F2D69F70-A060-684D-8360-A2AB572E3C43}"/>
    <dgm:cxn modelId="{CDFFAB84-F658-824C-BEB7-E91EC1D6605B}" srcId="{2914758C-267D-EE4E-BBA3-15AEF7C152BE}" destId="{1A9AA900-65E7-D840-B7C5-40E6A19C0EA7}" srcOrd="0" destOrd="0" parTransId="{FDFFD3FF-C7F6-2748-8B29-1FC1AEAADDD8}" sibTransId="{CAB72889-7D7A-0442-88BB-EA0804ADD794}"/>
    <dgm:cxn modelId="{39B3BD88-4842-D54E-AA56-54752E1D192C}" type="presOf" srcId="{2914758C-267D-EE4E-BBA3-15AEF7C152BE}" destId="{D037A728-347C-1647-86FC-E88E761A00C0}" srcOrd="0" destOrd="0" presId="urn:microsoft.com/office/officeart/2005/8/layout/vList5"/>
    <dgm:cxn modelId="{A1498689-757A-1A4A-951A-7F3D5839AAE6}" srcId="{1104FA7B-D895-B14A-B355-93B42AB23ABF}" destId="{A82D2476-9943-F441-AA8D-1218122B5ECA}" srcOrd="0" destOrd="0" parTransId="{D7582A6E-C8D1-B144-BB1B-0D5300ECA189}" sibTransId="{F32A033E-B921-BB48-B821-98558C72E3DD}"/>
    <dgm:cxn modelId="{425C7790-B70D-FA4D-8129-7062D19CB777}" srcId="{AA3FE70E-8910-0542-9C28-BEFDA7FA57F4}" destId="{2914758C-267D-EE4E-BBA3-15AEF7C152BE}" srcOrd="3" destOrd="0" parTransId="{97DEC5F9-513B-2D44-B1E5-08A41CE381E3}" sibTransId="{82A3164F-4C8C-2A45-8EC4-825915A25588}"/>
    <dgm:cxn modelId="{658F15A5-AAEC-544F-B6CD-8C909C95B60F}" type="presOf" srcId="{097B353B-B1A9-8241-A8BC-1697276B4245}" destId="{30831BE4-0B87-144F-B0FD-C7E06380EA5C}" srcOrd="0" destOrd="0" presId="urn:microsoft.com/office/officeart/2005/8/layout/vList5"/>
    <dgm:cxn modelId="{0FBDFAB8-1B47-5649-9781-6E3EC9DAAD2B}" type="presOf" srcId="{1A9AA900-65E7-D840-B7C5-40E6A19C0EA7}" destId="{81BBCE17-A733-9047-AE35-FD001FC3F772}" srcOrd="0" destOrd="0" presId="urn:microsoft.com/office/officeart/2005/8/layout/vList5"/>
    <dgm:cxn modelId="{23A90DC6-C03E-0F4D-8EA1-9B8F26023A28}" type="presOf" srcId="{DE9E3023-E49A-EC46-ACFA-F0D6E20E0327}" destId="{5C8DB29B-50C1-E440-9235-4B15ED8BEA52}" srcOrd="0" destOrd="2" presId="urn:microsoft.com/office/officeart/2005/8/layout/vList5"/>
    <dgm:cxn modelId="{B30D9ECB-54A5-E64C-986C-3930FFBDE80E}" type="presOf" srcId="{1104FA7B-D895-B14A-B355-93B42AB23ABF}" destId="{E6F6448D-3451-314A-B4DE-0BA02E3828F7}" srcOrd="0" destOrd="0" presId="urn:microsoft.com/office/officeart/2005/8/layout/vList5"/>
    <dgm:cxn modelId="{B8F6F2CE-61B4-B54F-B079-7641DC18617D}" srcId="{1104FA7B-D895-B14A-B355-93B42AB23ABF}" destId="{0469C25F-5E84-5E49-8F35-206FCA2475DE}" srcOrd="1" destOrd="0" parTransId="{833947C8-2ADB-404F-94C5-51F302AEAA65}" sibTransId="{049D822C-E8A0-1546-B281-CDBA02A62E28}"/>
    <dgm:cxn modelId="{461595CF-D8AD-9F49-B704-43AC6C8F15E1}" type="presOf" srcId="{0469C25F-5E84-5E49-8F35-206FCA2475DE}" destId="{5D387782-CE59-DA4C-A50F-789842C37028}" srcOrd="0" destOrd="1" presId="urn:microsoft.com/office/officeart/2005/8/layout/vList5"/>
    <dgm:cxn modelId="{53314BE2-0FF2-2B49-BF06-4BA0FBBFE81F}" type="presOf" srcId="{520117A8-E847-DF44-9CF7-C00322C840BB}" destId="{793E1A01-3498-B64D-B623-CB923CB3B0F4}" srcOrd="0" destOrd="1" presId="urn:microsoft.com/office/officeart/2005/8/layout/vList5"/>
    <dgm:cxn modelId="{0BD8A0F5-20CD-3641-B13C-FB0F27C41238}" srcId="{BC495B30-514D-BD42-82E8-E593488AA71F}" destId="{DE9E3023-E49A-EC46-ACFA-F0D6E20E0327}" srcOrd="2" destOrd="0" parTransId="{C4B06248-4C49-FD41-A39A-91AE244A951E}" sibTransId="{AA7F530F-B3AC-174B-B74A-0A0A8363CDD4}"/>
    <dgm:cxn modelId="{22A99EFC-6715-D643-BFB3-9076252E1746}" srcId="{AA3FE70E-8910-0542-9C28-BEFDA7FA57F4}" destId="{1104FA7B-D895-B14A-B355-93B42AB23ABF}" srcOrd="2" destOrd="0" parTransId="{9D453C90-F868-A948-B575-C50BD45B262F}" sibTransId="{EEB0F5B8-6657-F642-A75B-808E2630F0E3}"/>
    <dgm:cxn modelId="{84546BFE-685C-EA4C-8B0C-CEF3D8BF3F71}" type="presParOf" srcId="{75040D10-1659-D740-AE60-8EBECD1B467F}" destId="{07486554-F6B4-5443-BAE6-517370FA6EEE}" srcOrd="0" destOrd="0" presId="urn:microsoft.com/office/officeart/2005/8/layout/vList5"/>
    <dgm:cxn modelId="{9C1288EE-FE68-E442-AE0E-9ECBEAB494B1}" type="presParOf" srcId="{07486554-F6B4-5443-BAE6-517370FA6EEE}" destId="{30831BE4-0B87-144F-B0FD-C7E06380EA5C}" srcOrd="0" destOrd="0" presId="urn:microsoft.com/office/officeart/2005/8/layout/vList5"/>
    <dgm:cxn modelId="{42427486-1CC1-2943-8A58-B6686A881B21}" type="presParOf" srcId="{07486554-F6B4-5443-BAE6-517370FA6EEE}" destId="{793E1A01-3498-B64D-B623-CB923CB3B0F4}" srcOrd="1" destOrd="0" presId="urn:microsoft.com/office/officeart/2005/8/layout/vList5"/>
    <dgm:cxn modelId="{79A4277E-7DD9-0B4E-9A12-8ACBF98B4430}" type="presParOf" srcId="{75040D10-1659-D740-AE60-8EBECD1B467F}" destId="{A1D77113-771D-704C-B7CF-0A10F2AF04BF}" srcOrd="1" destOrd="0" presId="urn:microsoft.com/office/officeart/2005/8/layout/vList5"/>
    <dgm:cxn modelId="{433FEB32-29F9-8247-A8A0-92C8C9F5BA73}" type="presParOf" srcId="{75040D10-1659-D740-AE60-8EBECD1B467F}" destId="{03CDD0F2-8F9C-C84C-A3E5-187FF797E1A4}" srcOrd="2" destOrd="0" presId="urn:microsoft.com/office/officeart/2005/8/layout/vList5"/>
    <dgm:cxn modelId="{8B678BC2-A67D-9445-8A5F-35F0B98523A5}" type="presParOf" srcId="{03CDD0F2-8F9C-C84C-A3E5-187FF797E1A4}" destId="{E5B531F5-0CA7-C743-BACA-3BC782D7821A}" srcOrd="0" destOrd="0" presId="urn:microsoft.com/office/officeart/2005/8/layout/vList5"/>
    <dgm:cxn modelId="{14DBA4A2-9F75-EA4C-904C-FAF174913DC6}" type="presParOf" srcId="{03CDD0F2-8F9C-C84C-A3E5-187FF797E1A4}" destId="{5C8DB29B-50C1-E440-9235-4B15ED8BEA52}" srcOrd="1" destOrd="0" presId="urn:microsoft.com/office/officeart/2005/8/layout/vList5"/>
    <dgm:cxn modelId="{99DAFA40-EDFD-6F47-AF11-02E2E7240D4D}" type="presParOf" srcId="{75040D10-1659-D740-AE60-8EBECD1B467F}" destId="{687AD63A-FB3D-FD4C-B061-D1E26558B012}" srcOrd="3" destOrd="0" presId="urn:microsoft.com/office/officeart/2005/8/layout/vList5"/>
    <dgm:cxn modelId="{034819D3-05CA-794E-96DF-CB96B912FA8E}" type="presParOf" srcId="{75040D10-1659-D740-AE60-8EBECD1B467F}" destId="{92573072-6D73-EF46-9397-83594C8E7605}" srcOrd="4" destOrd="0" presId="urn:microsoft.com/office/officeart/2005/8/layout/vList5"/>
    <dgm:cxn modelId="{E945A151-0789-3A43-993D-7D06CE60C97D}" type="presParOf" srcId="{92573072-6D73-EF46-9397-83594C8E7605}" destId="{E6F6448D-3451-314A-B4DE-0BA02E3828F7}" srcOrd="0" destOrd="0" presId="urn:microsoft.com/office/officeart/2005/8/layout/vList5"/>
    <dgm:cxn modelId="{D4224D44-BC76-6A42-A570-870356CED53D}" type="presParOf" srcId="{92573072-6D73-EF46-9397-83594C8E7605}" destId="{5D387782-CE59-DA4C-A50F-789842C37028}" srcOrd="1" destOrd="0" presId="urn:microsoft.com/office/officeart/2005/8/layout/vList5"/>
    <dgm:cxn modelId="{CE105B1D-EEC1-984C-880C-01B35C144C66}" type="presParOf" srcId="{75040D10-1659-D740-AE60-8EBECD1B467F}" destId="{FF222A47-D409-FF41-9F02-30A34BF07B39}" srcOrd="5" destOrd="0" presId="urn:microsoft.com/office/officeart/2005/8/layout/vList5"/>
    <dgm:cxn modelId="{DE3BA295-6099-A644-8C58-DF78A9BD07F3}" type="presParOf" srcId="{75040D10-1659-D740-AE60-8EBECD1B467F}" destId="{B0297EED-F841-244F-B14A-25D58BD4AECD}" srcOrd="6" destOrd="0" presId="urn:microsoft.com/office/officeart/2005/8/layout/vList5"/>
    <dgm:cxn modelId="{F43285C3-764C-814F-891E-D42EE19E44FA}" type="presParOf" srcId="{B0297EED-F841-244F-B14A-25D58BD4AECD}" destId="{D037A728-347C-1647-86FC-E88E761A00C0}" srcOrd="0" destOrd="0" presId="urn:microsoft.com/office/officeart/2005/8/layout/vList5"/>
    <dgm:cxn modelId="{CC13BC3A-E1B7-E140-910C-329A8228190B}" type="presParOf" srcId="{B0297EED-F841-244F-B14A-25D58BD4AECD}" destId="{81BBCE17-A733-9047-AE35-FD001FC3F77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206BDD4-1152-403D-9468-D0E28589A43F}"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n-US"/>
        </a:p>
      </dgm:t>
    </dgm:pt>
    <dgm:pt modelId="{511F9D82-77C2-4003-94A0-2443A482B3FA}">
      <dgm:prSet phldrT="[Text]"/>
      <dgm:spPr/>
      <dgm:t>
        <a:bodyPr/>
        <a:lstStyle/>
        <a:p>
          <a:r>
            <a:rPr lang="en-US" dirty="0"/>
            <a:t>Within my sphere of influence</a:t>
          </a:r>
        </a:p>
      </dgm:t>
    </dgm:pt>
    <dgm:pt modelId="{62E31808-DFD4-4218-A612-E1390D328C9F}" type="parTrans" cxnId="{0AED2A5B-FD82-4708-992F-5A2B7F67E61E}">
      <dgm:prSet/>
      <dgm:spPr/>
      <dgm:t>
        <a:bodyPr/>
        <a:lstStyle/>
        <a:p>
          <a:endParaRPr lang="en-US"/>
        </a:p>
      </dgm:t>
    </dgm:pt>
    <dgm:pt modelId="{D086F1F0-62C0-40F1-9C40-12DEB1002B5D}" type="sibTrans" cxnId="{0AED2A5B-FD82-4708-992F-5A2B7F67E61E}">
      <dgm:prSet/>
      <dgm:spPr/>
      <dgm:t>
        <a:bodyPr/>
        <a:lstStyle/>
        <a:p>
          <a:endParaRPr lang="en-US"/>
        </a:p>
      </dgm:t>
    </dgm:pt>
    <dgm:pt modelId="{2F63DB46-9CE2-44B6-BF2A-4CA27C96AD00}">
      <dgm:prSet phldrT="[Text]"/>
      <dgm:spPr/>
      <dgm:t>
        <a:bodyPr/>
        <a:lstStyle/>
        <a:p>
          <a:r>
            <a:rPr lang="en-US" dirty="0"/>
            <a:t>Call out and challenge structural racism</a:t>
          </a:r>
        </a:p>
      </dgm:t>
    </dgm:pt>
    <dgm:pt modelId="{672BF16F-38EC-44C8-BF5B-A4298A1E011C}" type="parTrans" cxnId="{8A437201-5DAD-4AD7-B47B-E0BDE44DDDFE}">
      <dgm:prSet/>
      <dgm:spPr/>
      <dgm:t>
        <a:bodyPr/>
        <a:lstStyle/>
        <a:p>
          <a:endParaRPr lang="en-US"/>
        </a:p>
      </dgm:t>
    </dgm:pt>
    <dgm:pt modelId="{E5BEABAB-FCE0-4D49-B544-150DCC19EC59}" type="sibTrans" cxnId="{8A437201-5DAD-4AD7-B47B-E0BDE44DDDFE}">
      <dgm:prSet/>
      <dgm:spPr/>
      <dgm:t>
        <a:bodyPr/>
        <a:lstStyle/>
        <a:p>
          <a:endParaRPr lang="en-US"/>
        </a:p>
      </dgm:t>
    </dgm:pt>
    <dgm:pt modelId="{A0DA3E97-26F7-4DDA-9ABD-DBAE068D4A6A}">
      <dgm:prSet phldrT="[Text]"/>
      <dgm:spPr/>
      <dgm:t>
        <a:bodyPr/>
        <a:lstStyle/>
        <a:p>
          <a:r>
            <a:rPr lang="en-US" dirty="0"/>
            <a:t>Within my clinical practice / research</a:t>
          </a:r>
        </a:p>
      </dgm:t>
    </dgm:pt>
    <dgm:pt modelId="{B9BA95D2-10F6-4FD2-85E4-3A9459EB2AFB}" type="parTrans" cxnId="{23FFA751-ADF6-43B6-81D5-96CD7C397A55}">
      <dgm:prSet/>
      <dgm:spPr/>
      <dgm:t>
        <a:bodyPr/>
        <a:lstStyle/>
        <a:p>
          <a:endParaRPr lang="en-US"/>
        </a:p>
      </dgm:t>
    </dgm:pt>
    <dgm:pt modelId="{0FB8789F-AED4-4C13-A357-97C5F9D87F74}" type="sibTrans" cxnId="{23FFA751-ADF6-43B6-81D5-96CD7C397A55}">
      <dgm:prSet/>
      <dgm:spPr/>
      <dgm:t>
        <a:bodyPr/>
        <a:lstStyle/>
        <a:p>
          <a:endParaRPr lang="en-US"/>
        </a:p>
      </dgm:t>
    </dgm:pt>
    <dgm:pt modelId="{8FEF9F02-1835-45B4-B415-83E6759F788E}">
      <dgm:prSet phldrT="[Text]"/>
      <dgm:spPr/>
      <dgm:t>
        <a:bodyPr/>
        <a:lstStyle/>
        <a:p>
          <a:r>
            <a:rPr lang="en-US" dirty="0"/>
            <a:t>Recognize/challenge White Supremacy</a:t>
          </a:r>
        </a:p>
      </dgm:t>
    </dgm:pt>
    <dgm:pt modelId="{9099CDE6-DCA5-4EB7-9138-97BB5E11E175}" type="parTrans" cxnId="{7FEA4CC1-2E28-4F9A-90AF-289DD06A84E7}">
      <dgm:prSet/>
      <dgm:spPr/>
      <dgm:t>
        <a:bodyPr/>
        <a:lstStyle/>
        <a:p>
          <a:endParaRPr lang="en-US"/>
        </a:p>
      </dgm:t>
    </dgm:pt>
    <dgm:pt modelId="{976F779A-8965-444F-8928-0F5519C01F3C}" type="sibTrans" cxnId="{7FEA4CC1-2E28-4F9A-90AF-289DD06A84E7}">
      <dgm:prSet/>
      <dgm:spPr/>
      <dgm:t>
        <a:bodyPr/>
        <a:lstStyle/>
        <a:p>
          <a:endParaRPr lang="en-US"/>
        </a:p>
      </dgm:t>
    </dgm:pt>
    <dgm:pt modelId="{DC3A6B66-1248-4A67-87E3-71504D10DDBF}">
      <dgm:prSet phldrT="[Text]"/>
      <dgm:spPr/>
      <dgm:t>
        <a:bodyPr/>
        <a:lstStyle/>
        <a:p>
          <a:r>
            <a:rPr lang="en-US" dirty="0"/>
            <a:t>Within myself</a:t>
          </a:r>
        </a:p>
      </dgm:t>
    </dgm:pt>
    <dgm:pt modelId="{D03F1D23-4000-4316-8A9C-0498D5D2F4C0}" type="parTrans" cxnId="{EF5FA719-D2A0-4F14-ABE6-816A4E7C063A}">
      <dgm:prSet/>
      <dgm:spPr/>
      <dgm:t>
        <a:bodyPr/>
        <a:lstStyle/>
        <a:p>
          <a:endParaRPr lang="en-US"/>
        </a:p>
      </dgm:t>
    </dgm:pt>
    <dgm:pt modelId="{1ECE8511-ECE1-4C49-9278-D9762614FEA9}" type="sibTrans" cxnId="{EF5FA719-D2A0-4F14-ABE6-816A4E7C063A}">
      <dgm:prSet/>
      <dgm:spPr/>
      <dgm:t>
        <a:bodyPr/>
        <a:lstStyle/>
        <a:p>
          <a:endParaRPr lang="en-US"/>
        </a:p>
      </dgm:t>
    </dgm:pt>
    <dgm:pt modelId="{B61DA48A-0B2A-4DBD-9F6E-2AA269939ACD}">
      <dgm:prSet phldrT="[Text]"/>
      <dgm:spPr/>
      <dgm:t>
        <a:bodyPr/>
        <a:lstStyle/>
        <a:p>
          <a:r>
            <a:rPr lang="en-US" dirty="0"/>
            <a:t>Ongoing reflection</a:t>
          </a:r>
        </a:p>
      </dgm:t>
    </dgm:pt>
    <dgm:pt modelId="{E3B9E227-3A27-49C5-8431-8485ED8399FD}" type="parTrans" cxnId="{FA90C318-D9E0-4F63-9EFD-A5780CDE615D}">
      <dgm:prSet/>
      <dgm:spPr/>
      <dgm:t>
        <a:bodyPr/>
        <a:lstStyle/>
        <a:p>
          <a:endParaRPr lang="en-US"/>
        </a:p>
      </dgm:t>
    </dgm:pt>
    <dgm:pt modelId="{F7CC545E-437D-4A9F-A896-C0853EFFA6F5}" type="sibTrans" cxnId="{FA90C318-D9E0-4F63-9EFD-A5780CDE615D}">
      <dgm:prSet/>
      <dgm:spPr/>
      <dgm:t>
        <a:bodyPr/>
        <a:lstStyle/>
        <a:p>
          <a:endParaRPr lang="en-US"/>
        </a:p>
      </dgm:t>
    </dgm:pt>
    <dgm:pt modelId="{D8564EA0-C388-4B4F-8282-0A8A6A54503A}">
      <dgm:prSet phldrT="[Text]"/>
      <dgm:spPr/>
      <dgm:t>
        <a:bodyPr/>
        <a:lstStyle/>
        <a:p>
          <a:r>
            <a:rPr lang="en-US" dirty="0"/>
            <a:t>Recognize patters</a:t>
          </a:r>
        </a:p>
      </dgm:t>
    </dgm:pt>
    <dgm:pt modelId="{8CDCB648-C5EF-4719-959C-17C7E669CEDB}" type="parTrans" cxnId="{5CB5CEB4-C816-4A90-9527-5980B7AC9008}">
      <dgm:prSet/>
      <dgm:spPr/>
      <dgm:t>
        <a:bodyPr/>
        <a:lstStyle/>
        <a:p>
          <a:endParaRPr lang="en-US"/>
        </a:p>
      </dgm:t>
    </dgm:pt>
    <dgm:pt modelId="{D895BEC7-6AE4-4124-A563-13397791410A}" type="sibTrans" cxnId="{5CB5CEB4-C816-4A90-9527-5980B7AC9008}">
      <dgm:prSet/>
      <dgm:spPr/>
      <dgm:t>
        <a:bodyPr/>
        <a:lstStyle/>
        <a:p>
          <a:endParaRPr lang="en-US"/>
        </a:p>
      </dgm:t>
    </dgm:pt>
    <dgm:pt modelId="{A9FDDBBD-3A4F-491A-A422-98F453F3FC15}">
      <dgm:prSet phldrT="[Text]"/>
      <dgm:spPr/>
      <dgm:t>
        <a:bodyPr/>
        <a:lstStyle/>
        <a:p>
          <a:r>
            <a:rPr lang="en-US" dirty="0"/>
            <a:t>Read</a:t>
          </a:r>
        </a:p>
      </dgm:t>
    </dgm:pt>
    <dgm:pt modelId="{4718A5A6-FA93-4771-9A2B-AB560A4E1CAC}" type="parTrans" cxnId="{4CD3FBF6-1333-4D09-A00F-AC5E947DBBD5}">
      <dgm:prSet/>
      <dgm:spPr/>
      <dgm:t>
        <a:bodyPr/>
        <a:lstStyle/>
        <a:p>
          <a:endParaRPr lang="en-US"/>
        </a:p>
      </dgm:t>
    </dgm:pt>
    <dgm:pt modelId="{D11BFAD4-2235-4CE6-A836-7125E6BD6A73}" type="sibTrans" cxnId="{4CD3FBF6-1333-4D09-A00F-AC5E947DBBD5}">
      <dgm:prSet/>
      <dgm:spPr/>
      <dgm:t>
        <a:bodyPr/>
        <a:lstStyle/>
        <a:p>
          <a:endParaRPr lang="en-US"/>
        </a:p>
      </dgm:t>
    </dgm:pt>
    <dgm:pt modelId="{7D6E0D66-4306-455E-B2D3-24E64491DBBA}">
      <dgm:prSet phldrT="[Text]"/>
      <dgm:spPr/>
      <dgm:t>
        <a:bodyPr/>
        <a:lstStyle/>
        <a:p>
          <a:r>
            <a:rPr lang="en-US" dirty="0"/>
            <a:t>Discuss with colleagues</a:t>
          </a:r>
        </a:p>
      </dgm:t>
    </dgm:pt>
    <dgm:pt modelId="{C604A662-FF49-4B06-98BF-F2C46A7A944C}" type="parTrans" cxnId="{4C8C24D3-7A11-4BAD-9CC6-D022ADF264CF}">
      <dgm:prSet/>
      <dgm:spPr/>
      <dgm:t>
        <a:bodyPr/>
        <a:lstStyle/>
        <a:p>
          <a:endParaRPr lang="en-US"/>
        </a:p>
      </dgm:t>
    </dgm:pt>
    <dgm:pt modelId="{2DB1A15A-6965-4229-93A4-F193F003D53B}" type="sibTrans" cxnId="{4C8C24D3-7A11-4BAD-9CC6-D022ADF264CF}">
      <dgm:prSet/>
      <dgm:spPr/>
      <dgm:t>
        <a:bodyPr/>
        <a:lstStyle/>
        <a:p>
          <a:endParaRPr lang="en-US"/>
        </a:p>
      </dgm:t>
    </dgm:pt>
    <dgm:pt modelId="{33230FE6-7B9B-4DCC-B026-C2B50AE5FD75}">
      <dgm:prSet phldrT="[Text]"/>
      <dgm:spPr/>
      <dgm:t>
        <a:bodyPr/>
        <a:lstStyle/>
        <a:p>
          <a:r>
            <a:rPr lang="en-US" dirty="0"/>
            <a:t>Talk to patients about racism, not just race</a:t>
          </a:r>
        </a:p>
      </dgm:t>
    </dgm:pt>
    <dgm:pt modelId="{DE24B7CB-20B5-4DE9-9334-79AAF6D0216A}" type="parTrans" cxnId="{6DE0B943-C224-4A5A-A6C6-86C0E3845C19}">
      <dgm:prSet/>
      <dgm:spPr/>
      <dgm:t>
        <a:bodyPr/>
        <a:lstStyle/>
        <a:p>
          <a:endParaRPr lang="en-US"/>
        </a:p>
      </dgm:t>
    </dgm:pt>
    <dgm:pt modelId="{538D8407-79CC-461F-9B54-59AD938E2380}" type="sibTrans" cxnId="{6DE0B943-C224-4A5A-A6C6-86C0E3845C19}">
      <dgm:prSet/>
      <dgm:spPr/>
      <dgm:t>
        <a:bodyPr/>
        <a:lstStyle/>
        <a:p>
          <a:endParaRPr lang="en-US"/>
        </a:p>
      </dgm:t>
    </dgm:pt>
    <dgm:pt modelId="{B50D53E9-15BC-4D7B-BF27-EB687EC01E1E}">
      <dgm:prSet phldrT="[Text]"/>
      <dgm:spPr/>
      <dgm:t>
        <a:bodyPr/>
        <a:lstStyle/>
        <a:p>
          <a:r>
            <a:rPr lang="en-US" dirty="0"/>
            <a:t>Take small steps while working for transformational change</a:t>
          </a:r>
        </a:p>
      </dgm:t>
    </dgm:pt>
    <dgm:pt modelId="{7C069CC4-92CF-404D-8609-D45411BF5538}" type="parTrans" cxnId="{26F73F01-422D-45CB-9830-9C42CA9F68EA}">
      <dgm:prSet/>
      <dgm:spPr/>
      <dgm:t>
        <a:bodyPr/>
        <a:lstStyle/>
        <a:p>
          <a:endParaRPr lang="en-US"/>
        </a:p>
      </dgm:t>
    </dgm:pt>
    <dgm:pt modelId="{1A70838A-E43D-4DFF-9DCD-4693EA291BC4}" type="sibTrans" cxnId="{26F73F01-422D-45CB-9830-9C42CA9F68EA}">
      <dgm:prSet/>
      <dgm:spPr/>
      <dgm:t>
        <a:bodyPr/>
        <a:lstStyle/>
        <a:p>
          <a:endParaRPr lang="en-US"/>
        </a:p>
      </dgm:t>
    </dgm:pt>
    <dgm:pt modelId="{B7AD28E9-C7BE-44A5-9601-DC7A888E1B71}" type="pres">
      <dgm:prSet presAssocID="{0206BDD4-1152-403D-9468-D0E28589A43F}" presName="Name0" presStyleCnt="0">
        <dgm:presLayoutVars>
          <dgm:chMax val="7"/>
          <dgm:dir/>
          <dgm:animLvl val="lvl"/>
          <dgm:resizeHandles val="exact"/>
        </dgm:presLayoutVars>
      </dgm:prSet>
      <dgm:spPr/>
    </dgm:pt>
    <dgm:pt modelId="{1BC45B19-32A6-4B32-BE73-16AAE9C92E9D}" type="pres">
      <dgm:prSet presAssocID="{511F9D82-77C2-4003-94A0-2443A482B3FA}" presName="circle1" presStyleLbl="node1" presStyleIdx="0" presStyleCnt="3"/>
      <dgm:spPr/>
    </dgm:pt>
    <dgm:pt modelId="{1D160DCB-2533-4D43-A336-2D9BAC05299B}" type="pres">
      <dgm:prSet presAssocID="{511F9D82-77C2-4003-94A0-2443A482B3FA}" presName="space" presStyleCnt="0"/>
      <dgm:spPr/>
    </dgm:pt>
    <dgm:pt modelId="{27FDA1C7-764A-441E-94FC-19A138438830}" type="pres">
      <dgm:prSet presAssocID="{511F9D82-77C2-4003-94A0-2443A482B3FA}" presName="rect1" presStyleLbl="alignAcc1" presStyleIdx="0" presStyleCnt="3"/>
      <dgm:spPr/>
    </dgm:pt>
    <dgm:pt modelId="{4E37F851-69BE-4ACD-A379-02FC1C512FDB}" type="pres">
      <dgm:prSet presAssocID="{A0DA3E97-26F7-4DDA-9ABD-DBAE068D4A6A}" presName="vertSpace2" presStyleLbl="node1" presStyleIdx="0" presStyleCnt="3"/>
      <dgm:spPr/>
    </dgm:pt>
    <dgm:pt modelId="{9AAD359B-5A14-47D8-AC07-8A4C0F5EB53D}" type="pres">
      <dgm:prSet presAssocID="{A0DA3E97-26F7-4DDA-9ABD-DBAE068D4A6A}" presName="circle2" presStyleLbl="node1" presStyleIdx="1" presStyleCnt="3"/>
      <dgm:spPr/>
    </dgm:pt>
    <dgm:pt modelId="{C7C7F66B-1CDC-42FD-B6FA-90B014752D84}" type="pres">
      <dgm:prSet presAssocID="{A0DA3E97-26F7-4DDA-9ABD-DBAE068D4A6A}" presName="rect2" presStyleLbl="alignAcc1" presStyleIdx="1" presStyleCnt="3"/>
      <dgm:spPr/>
    </dgm:pt>
    <dgm:pt modelId="{7EC28937-8CE6-43F2-AC7A-BE7FBD0EC000}" type="pres">
      <dgm:prSet presAssocID="{DC3A6B66-1248-4A67-87E3-71504D10DDBF}" presName="vertSpace3" presStyleLbl="node1" presStyleIdx="1" presStyleCnt="3"/>
      <dgm:spPr/>
    </dgm:pt>
    <dgm:pt modelId="{3160F246-E327-49DA-8144-DBB5E467B009}" type="pres">
      <dgm:prSet presAssocID="{DC3A6B66-1248-4A67-87E3-71504D10DDBF}" presName="circle3" presStyleLbl="node1" presStyleIdx="2" presStyleCnt="3"/>
      <dgm:spPr/>
    </dgm:pt>
    <dgm:pt modelId="{A07D79B8-E454-4AD5-AEF3-B32C777A3EE2}" type="pres">
      <dgm:prSet presAssocID="{DC3A6B66-1248-4A67-87E3-71504D10DDBF}" presName="rect3" presStyleLbl="alignAcc1" presStyleIdx="2" presStyleCnt="3"/>
      <dgm:spPr/>
    </dgm:pt>
    <dgm:pt modelId="{005FFCFE-BE71-4C0B-8A64-57A9241E287E}" type="pres">
      <dgm:prSet presAssocID="{511F9D82-77C2-4003-94A0-2443A482B3FA}" presName="rect1ParTx" presStyleLbl="alignAcc1" presStyleIdx="2" presStyleCnt="3">
        <dgm:presLayoutVars>
          <dgm:chMax val="1"/>
          <dgm:bulletEnabled val="1"/>
        </dgm:presLayoutVars>
      </dgm:prSet>
      <dgm:spPr/>
    </dgm:pt>
    <dgm:pt modelId="{1D77DAEB-ABAB-4308-9773-5681B89A1DBE}" type="pres">
      <dgm:prSet presAssocID="{511F9D82-77C2-4003-94A0-2443A482B3FA}" presName="rect1ChTx" presStyleLbl="alignAcc1" presStyleIdx="2" presStyleCnt="3">
        <dgm:presLayoutVars>
          <dgm:bulletEnabled val="1"/>
        </dgm:presLayoutVars>
      </dgm:prSet>
      <dgm:spPr/>
    </dgm:pt>
    <dgm:pt modelId="{1176FA99-015B-4CB2-8579-585F2793E768}" type="pres">
      <dgm:prSet presAssocID="{A0DA3E97-26F7-4DDA-9ABD-DBAE068D4A6A}" presName="rect2ParTx" presStyleLbl="alignAcc1" presStyleIdx="2" presStyleCnt="3">
        <dgm:presLayoutVars>
          <dgm:chMax val="1"/>
          <dgm:bulletEnabled val="1"/>
        </dgm:presLayoutVars>
      </dgm:prSet>
      <dgm:spPr/>
    </dgm:pt>
    <dgm:pt modelId="{9FFCC368-8502-49CB-A846-B171AAA7D3B2}" type="pres">
      <dgm:prSet presAssocID="{A0DA3E97-26F7-4DDA-9ABD-DBAE068D4A6A}" presName="rect2ChTx" presStyleLbl="alignAcc1" presStyleIdx="2" presStyleCnt="3">
        <dgm:presLayoutVars>
          <dgm:bulletEnabled val="1"/>
        </dgm:presLayoutVars>
      </dgm:prSet>
      <dgm:spPr/>
    </dgm:pt>
    <dgm:pt modelId="{70BBCBC3-0D81-48BD-A11F-FCCF647ED143}" type="pres">
      <dgm:prSet presAssocID="{DC3A6B66-1248-4A67-87E3-71504D10DDBF}" presName="rect3ParTx" presStyleLbl="alignAcc1" presStyleIdx="2" presStyleCnt="3">
        <dgm:presLayoutVars>
          <dgm:chMax val="1"/>
          <dgm:bulletEnabled val="1"/>
        </dgm:presLayoutVars>
      </dgm:prSet>
      <dgm:spPr/>
    </dgm:pt>
    <dgm:pt modelId="{C6363C6C-0DA3-4240-8372-0358F83BC295}" type="pres">
      <dgm:prSet presAssocID="{DC3A6B66-1248-4A67-87E3-71504D10DDBF}" presName="rect3ChTx" presStyleLbl="alignAcc1" presStyleIdx="2" presStyleCnt="3">
        <dgm:presLayoutVars>
          <dgm:bulletEnabled val="1"/>
        </dgm:presLayoutVars>
      </dgm:prSet>
      <dgm:spPr/>
    </dgm:pt>
  </dgm:ptLst>
  <dgm:cxnLst>
    <dgm:cxn modelId="{26F73F01-422D-45CB-9830-9C42CA9F68EA}" srcId="{511F9D82-77C2-4003-94A0-2443A482B3FA}" destId="{B50D53E9-15BC-4D7B-BF27-EB687EC01E1E}" srcOrd="1" destOrd="0" parTransId="{7C069CC4-92CF-404D-8609-D45411BF5538}" sibTransId="{1A70838A-E43D-4DFF-9DCD-4693EA291BC4}"/>
    <dgm:cxn modelId="{8A437201-5DAD-4AD7-B47B-E0BDE44DDDFE}" srcId="{511F9D82-77C2-4003-94A0-2443A482B3FA}" destId="{2F63DB46-9CE2-44B6-BF2A-4CA27C96AD00}" srcOrd="0" destOrd="0" parTransId="{672BF16F-38EC-44C8-BF5B-A4298A1E011C}" sibTransId="{E5BEABAB-FCE0-4D49-B544-150DCC19EC59}"/>
    <dgm:cxn modelId="{BFF6300F-5356-4957-8ADD-AE84BA579E1C}" type="presOf" srcId="{A0DA3E97-26F7-4DDA-9ABD-DBAE068D4A6A}" destId="{1176FA99-015B-4CB2-8579-585F2793E768}" srcOrd="1" destOrd="0" presId="urn:microsoft.com/office/officeart/2005/8/layout/target3"/>
    <dgm:cxn modelId="{FA90C318-D9E0-4F63-9EFD-A5780CDE615D}" srcId="{DC3A6B66-1248-4A67-87E3-71504D10DDBF}" destId="{B61DA48A-0B2A-4DBD-9F6E-2AA269939ACD}" srcOrd="0" destOrd="0" parTransId="{E3B9E227-3A27-49C5-8431-8485ED8399FD}" sibTransId="{F7CC545E-437D-4A9F-A896-C0853EFFA6F5}"/>
    <dgm:cxn modelId="{EF5FA719-D2A0-4F14-ABE6-816A4E7C063A}" srcId="{0206BDD4-1152-403D-9468-D0E28589A43F}" destId="{DC3A6B66-1248-4A67-87E3-71504D10DDBF}" srcOrd="2" destOrd="0" parTransId="{D03F1D23-4000-4316-8A9C-0498D5D2F4C0}" sibTransId="{1ECE8511-ECE1-4C49-9278-D9762614FEA9}"/>
    <dgm:cxn modelId="{3DBF3425-C30C-45DB-9A6B-D029EA074182}" type="presOf" srcId="{B61DA48A-0B2A-4DBD-9F6E-2AA269939ACD}" destId="{C6363C6C-0DA3-4240-8372-0358F83BC295}" srcOrd="0" destOrd="0" presId="urn:microsoft.com/office/officeart/2005/8/layout/target3"/>
    <dgm:cxn modelId="{AF06B726-5A83-4218-947E-0A278FA2DC28}" type="presOf" srcId="{B50D53E9-15BC-4D7B-BF27-EB687EC01E1E}" destId="{1D77DAEB-ABAB-4308-9773-5681B89A1DBE}" srcOrd="0" destOrd="1" presId="urn:microsoft.com/office/officeart/2005/8/layout/target3"/>
    <dgm:cxn modelId="{1008442E-53B6-4536-9F1E-5AE250D9D7DE}" type="presOf" srcId="{DC3A6B66-1248-4A67-87E3-71504D10DDBF}" destId="{A07D79B8-E454-4AD5-AEF3-B32C777A3EE2}" srcOrd="0" destOrd="0" presId="urn:microsoft.com/office/officeart/2005/8/layout/target3"/>
    <dgm:cxn modelId="{0AED2A5B-FD82-4708-992F-5A2B7F67E61E}" srcId="{0206BDD4-1152-403D-9468-D0E28589A43F}" destId="{511F9D82-77C2-4003-94A0-2443A482B3FA}" srcOrd="0" destOrd="0" parTransId="{62E31808-DFD4-4218-A612-E1390D328C9F}" sibTransId="{D086F1F0-62C0-40F1-9C40-12DEB1002B5D}"/>
    <dgm:cxn modelId="{6DE0B943-C224-4A5A-A6C6-86C0E3845C19}" srcId="{A0DA3E97-26F7-4DDA-9ABD-DBAE068D4A6A}" destId="{33230FE6-7B9B-4DCC-B026-C2B50AE5FD75}" srcOrd="1" destOrd="0" parTransId="{DE24B7CB-20B5-4DE9-9334-79AAF6D0216A}" sibTransId="{538D8407-79CC-461F-9B54-59AD938E2380}"/>
    <dgm:cxn modelId="{61480D46-C465-4E97-BB54-A8558EF49D4B}" type="presOf" srcId="{511F9D82-77C2-4003-94A0-2443A482B3FA}" destId="{27FDA1C7-764A-441E-94FC-19A138438830}" srcOrd="0" destOrd="0" presId="urn:microsoft.com/office/officeart/2005/8/layout/target3"/>
    <dgm:cxn modelId="{0748C86F-3BFF-40F9-A516-EF7F28B23803}" type="presOf" srcId="{A9FDDBBD-3A4F-491A-A422-98F453F3FC15}" destId="{C6363C6C-0DA3-4240-8372-0358F83BC295}" srcOrd="0" destOrd="2" presId="urn:microsoft.com/office/officeart/2005/8/layout/target3"/>
    <dgm:cxn modelId="{54B9C750-48E6-4EF8-B9E8-D0EE7A0EC66B}" type="presOf" srcId="{A0DA3E97-26F7-4DDA-9ABD-DBAE068D4A6A}" destId="{C7C7F66B-1CDC-42FD-B6FA-90B014752D84}" srcOrd="0" destOrd="0" presId="urn:microsoft.com/office/officeart/2005/8/layout/target3"/>
    <dgm:cxn modelId="{23FFA751-ADF6-43B6-81D5-96CD7C397A55}" srcId="{0206BDD4-1152-403D-9468-D0E28589A43F}" destId="{A0DA3E97-26F7-4DDA-9ABD-DBAE068D4A6A}" srcOrd="1" destOrd="0" parTransId="{B9BA95D2-10F6-4FD2-85E4-3A9459EB2AFB}" sibTransId="{0FB8789F-AED4-4C13-A357-97C5F9D87F74}"/>
    <dgm:cxn modelId="{B8FDA979-B19B-4AC5-90EF-63AC578F8F8D}" type="presOf" srcId="{DC3A6B66-1248-4A67-87E3-71504D10DDBF}" destId="{70BBCBC3-0D81-48BD-A11F-FCCF647ED143}" srcOrd="1" destOrd="0" presId="urn:microsoft.com/office/officeart/2005/8/layout/target3"/>
    <dgm:cxn modelId="{2C17919B-A970-47D9-AA7E-3B4E2DC37384}" type="presOf" srcId="{2F63DB46-9CE2-44B6-BF2A-4CA27C96AD00}" destId="{1D77DAEB-ABAB-4308-9773-5681B89A1DBE}" srcOrd="0" destOrd="0" presId="urn:microsoft.com/office/officeart/2005/8/layout/target3"/>
    <dgm:cxn modelId="{B73F48A5-B83C-45ED-B541-42ED5C5ABADF}" type="presOf" srcId="{8FEF9F02-1835-45B4-B415-83E6759F788E}" destId="{9FFCC368-8502-49CB-A846-B171AAA7D3B2}" srcOrd="0" destOrd="0" presId="urn:microsoft.com/office/officeart/2005/8/layout/target3"/>
    <dgm:cxn modelId="{DA7320B1-2DFE-4574-99FC-01547AB1AB79}" type="presOf" srcId="{0206BDD4-1152-403D-9468-D0E28589A43F}" destId="{B7AD28E9-C7BE-44A5-9601-DC7A888E1B71}" srcOrd="0" destOrd="0" presId="urn:microsoft.com/office/officeart/2005/8/layout/target3"/>
    <dgm:cxn modelId="{43D22BB2-EC47-4DF7-BA0C-5CA4A5C8F3F9}" type="presOf" srcId="{33230FE6-7B9B-4DCC-B026-C2B50AE5FD75}" destId="{9FFCC368-8502-49CB-A846-B171AAA7D3B2}" srcOrd="0" destOrd="1" presId="urn:microsoft.com/office/officeart/2005/8/layout/target3"/>
    <dgm:cxn modelId="{5CB5CEB4-C816-4A90-9527-5980B7AC9008}" srcId="{DC3A6B66-1248-4A67-87E3-71504D10DDBF}" destId="{D8564EA0-C388-4B4F-8282-0A8A6A54503A}" srcOrd="1" destOrd="0" parTransId="{8CDCB648-C5EF-4719-959C-17C7E669CEDB}" sibTransId="{D895BEC7-6AE4-4124-A563-13397791410A}"/>
    <dgm:cxn modelId="{7FEA4CC1-2E28-4F9A-90AF-289DD06A84E7}" srcId="{A0DA3E97-26F7-4DDA-9ABD-DBAE068D4A6A}" destId="{8FEF9F02-1835-45B4-B415-83E6759F788E}" srcOrd="0" destOrd="0" parTransId="{9099CDE6-DCA5-4EB7-9138-97BB5E11E175}" sibTransId="{976F779A-8965-444F-8928-0F5519C01F3C}"/>
    <dgm:cxn modelId="{CEB715CC-E2FE-4286-B71D-1FC80678219F}" type="presOf" srcId="{D8564EA0-C388-4B4F-8282-0A8A6A54503A}" destId="{C6363C6C-0DA3-4240-8372-0358F83BC295}" srcOrd="0" destOrd="1" presId="urn:microsoft.com/office/officeart/2005/8/layout/target3"/>
    <dgm:cxn modelId="{4C8C24D3-7A11-4BAD-9CC6-D022ADF264CF}" srcId="{DC3A6B66-1248-4A67-87E3-71504D10DDBF}" destId="{7D6E0D66-4306-455E-B2D3-24E64491DBBA}" srcOrd="3" destOrd="0" parTransId="{C604A662-FF49-4B06-98BF-F2C46A7A944C}" sibTransId="{2DB1A15A-6965-4229-93A4-F193F003D53B}"/>
    <dgm:cxn modelId="{5576CDF0-08B5-484E-9E1F-0CE1737170EE}" type="presOf" srcId="{7D6E0D66-4306-455E-B2D3-24E64491DBBA}" destId="{C6363C6C-0DA3-4240-8372-0358F83BC295}" srcOrd="0" destOrd="3" presId="urn:microsoft.com/office/officeart/2005/8/layout/target3"/>
    <dgm:cxn modelId="{DE22C2F5-B2CD-41BA-89D1-47E4FBDF3281}" type="presOf" srcId="{511F9D82-77C2-4003-94A0-2443A482B3FA}" destId="{005FFCFE-BE71-4C0B-8A64-57A9241E287E}" srcOrd="1" destOrd="0" presId="urn:microsoft.com/office/officeart/2005/8/layout/target3"/>
    <dgm:cxn modelId="{4CD3FBF6-1333-4D09-A00F-AC5E947DBBD5}" srcId="{DC3A6B66-1248-4A67-87E3-71504D10DDBF}" destId="{A9FDDBBD-3A4F-491A-A422-98F453F3FC15}" srcOrd="2" destOrd="0" parTransId="{4718A5A6-FA93-4771-9A2B-AB560A4E1CAC}" sibTransId="{D11BFAD4-2235-4CE6-A836-7125E6BD6A73}"/>
    <dgm:cxn modelId="{704102A6-7B49-408D-9D37-C6A639DB0127}" type="presParOf" srcId="{B7AD28E9-C7BE-44A5-9601-DC7A888E1B71}" destId="{1BC45B19-32A6-4B32-BE73-16AAE9C92E9D}" srcOrd="0" destOrd="0" presId="urn:microsoft.com/office/officeart/2005/8/layout/target3"/>
    <dgm:cxn modelId="{539D0C8A-2E52-4725-845C-4842A8D0F094}" type="presParOf" srcId="{B7AD28E9-C7BE-44A5-9601-DC7A888E1B71}" destId="{1D160DCB-2533-4D43-A336-2D9BAC05299B}" srcOrd="1" destOrd="0" presId="urn:microsoft.com/office/officeart/2005/8/layout/target3"/>
    <dgm:cxn modelId="{6789DBEB-048E-4C16-95F1-57E30F334E2E}" type="presParOf" srcId="{B7AD28E9-C7BE-44A5-9601-DC7A888E1B71}" destId="{27FDA1C7-764A-441E-94FC-19A138438830}" srcOrd="2" destOrd="0" presId="urn:microsoft.com/office/officeart/2005/8/layout/target3"/>
    <dgm:cxn modelId="{92D2207E-B320-4DE0-A343-07D4AEA4DF37}" type="presParOf" srcId="{B7AD28E9-C7BE-44A5-9601-DC7A888E1B71}" destId="{4E37F851-69BE-4ACD-A379-02FC1C512FDB}" srcOrd="3" destOrd="0" presId="urn:microsoft.com/office/officeart/2005/8/layout/target3"/>
    <dgm:cxn modelId="{936FF701-69B3-4BB5-8BB3-0AFA394DF6B9}" type="presParOf" srcId="{B7AD28E9-C7BE-44A5-9601-DC7A888E1B71}" destId="{9AAD359B-5A14-47D8-AC07-8A4C0F5EB53D}" srcOrd="4" destOrd="0" presId="urn:microsoft.com/office/officeart/2005/8/layout/target3"/>
    <dgm:cxn modelId="{A75569B5-CAA5-44DD-AB1E-AD554F3AAF7F}" type="presParOf" srcId="{B7AD28E9-C7BE-44A5-9601-DC7A888E1B71}" destId="{C7C7F66B-1CDC-42FD-B6FA-90B014752D84}" srcOrd="5" destOrd="0" presId="urn:microsoft.com/office/officeart/2005/8/layout/target3"/>
    <dgm:cxn modelId="{558A64D1-D2BF-42DE-AA86-6B05A7175D6F}" type="presParOf" srcId="{B7AD28E9-C7BE-44A5-9601-DC7A888E1B71}" destId="{7EC28937-8CE6-43F2-AC7A-BE7FBD0EC000}" srcOrd="6" destOrd="0" presId="urn:microsoft.com/office/officeart/2005/8/layout/target3"/>
    <dgm:cxn modelId="{143666B7-7587-48E1-8AFF-88094C057B21}" type="presParOf" srcId="{B7AD28E9-C7BE-44A5-9601-DC7A888E1B71}" destId="{3160F246-E327-49DA-8144-DBB5E467B009}" srcOrd="7" destOrd="0" presId="urn:microsoft.com/office/officeart/2005/8/layout/target3"/>
    <dgm:cxn modelId="{289A5E72-0356-4977-A734-A6ED31FF0B82}" type="presParOf" srcId="{B7AD28E9-C7BE-44A5-9601-DC7A888E1B71}" destId="{A07D79B8-E454-4AD5-AEF3-B32C777A3EE2}" srcOrd="8" destOrd="0" presId="urn:microsoft.com/office/officeart/2005/8/layout/target3"/>
    <dgm:cxn modelId="{CD981322-D099-42A6-988E-CB02073794B3}" type="presParOf" srcId="{B7AD28E9-C7BE-44A5-9601-DC7A888E1B71}" destId="{005FFCFE-BE71-4C0B-8A64-57A9241E287E}" srcOrd="9" destOrd="0" presId="urn:microsoft.com/office/officeart/2005/8/layout/target3"/>
    <dgm:cxn modelId="{E7CF3AA5-5D44-4224-992E-45552690DBC7}" type="presParOf" srcId="{B7AD28E9-C7BE-44A5-9601-DC7A888E1B71}" destId="{1D77DAEB-ABAB-4308-9773-5681B89A1DBE}" srcOrd="10" destOrd="0" presId="urn:microsoft.com/office/officeart/2005/8/layout/target3"/>
    <dgm:cxn modelId="{AB1B2E2A-3D81-456D-9EE9-998876ACC46E}" type="presParOf" srcId="{B7AD28E9-C7BE-44A5-9601-DC7A888E1B71}" destId="{1176FA99-015B-4CB2-8579-585F2793E768}" srcOrd="11" destOrd="0" presId="urn:microsoft.com/office/officeart/2005/8/layout/target3"/>
    <dgm:cxn modelId="{0DFCF284-5059-494D-BFD0-E311A79C2606}" type="presParOf" srcId="{B7AD28E9-C7BE-44A5-9601-DC7A888E1B71}" destId="{9FFCC368-8502-49CB-A846-B171AAA7D3B2}" srcOrd="12" destOrd="0" presId="urn:microsoft.com/office/officeart/2005/8/layout/target3"/>
    <dgm:cxn modelId="{4A841B70-7DE5-4BA0-BE69-073217B57C2C}" type="presParOf" srcId="{B7AD28E9-C7BE-44A5-9601-DC7A888E1B71}" destId="{70BBCBC3-0D81-48BD-A11F-FCCF647ED143}" srcOrd="13" destOrd="0" presId="urn:microsoft.com/office/officeart/2005/8/layout/target3"/>
    <dgm:cxn modelId="{88B1AE73-310B-4B69-B7C9-8539C02E3EAF}" type="presParOf" srcId="{B7AD28E9-C7BE-44A5-9601-DC7A888E1B71}" destId="{C6363C6C-0DA3-4240-8372-0358F83BC295}"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ECB52A-34F5-430D-B77A-B5DAD16C7887}"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169654F-001E-43F4-89A9-4BF69120C6A6}">
      <dgm:prSet/>
      <dgm:spPr/>
      <dgm:t>
        <a:bodyPr/>
        <a:lstStyle/>
        <a:p>
          <a:pPr>
            <a:defRPr cap="all"/>
          </a:pPr>
          <a:r>
            <a:rPr lang="en-US"/>
            <a:t>Mission</a:t>
          </a:r>
        </a:p>
      </dgm:t>
    </dgm:pt>
    <dgm:pt modelId="{31FFA22D-5D53-4342-98ED-8D8AEDF2F75D}" type="parTrans" cxnId="{B1DBC2B2-2420-4817-A31A-2D14A9F4D01F}">
      <dgm:prSet/>
      <dgm:spPr/>
      <dgm:t>
        <a:bodyPr/>
        <a:lstStyle/>
        <a:p>
          <a:endParaRPr lang="en-US"/>
        </a:p>
      </dgm:t>
    </dgm:pt>
    <dgm:pt modelId="{EB2121CA-3711-4B47-83B0-394750735414}" type="sibTrans" cxnId="{B1DBC2B2-2420-4817-A31A-2D14A9F4D01F}">
      <dgm:prSet/>
      <dgm:spPr/>
      <dgm:t>
        <a:bodyPr/>
        <a:lstStyle/>
        <a:p>
          <a:endParaRPr lang="en-US"/>
        </a:p>
      </dgm:t>
    </dgm:pt>
    <dgm:pt modelId="{130A2022-6F2E-471E-8F1D-3800CCA37D4E}">
      <dgm:prSet/>
      <dgm:spPr/>
      <dgm:t>
        <a:bodyPr/>
        <a:lstStyle/>
        <a:p>
          <a:pPr>
            <a:defRPr cap="all"/>
          </a:pPr>
          <a:r>
            <a:rPr lang="en-US"/>
            <a:t>Recruitment</a:t>
          </a:r>
        </a:p>
      </dgm:t>
    </dgm:pt>
    <dgm:pt modelId="{033E24B4-BF03-4B6B-B6CA-68A9260C90D5}" type="parTrans" cxnId="{494AFC71-9AD0-4F1A-A9C0-0B54CE713B1B}">
      <dgm:prSet/>
      <dgm:spPr/>
      <dgm:t>
        <a:bodyPr/>
        <a:lstStyle/>
        <a:p>
          <a:endParaRPr lang="en-US"/>
        </a:p>
      </dgm:t>
    </dgm:pt>
    <dgm:pt modelId="{FFF22EB1-FA57-4BCA-B4A9-153629EB01A0}" type="sibTrans" cxnId="{494AFC71-9AD0-4F1A-A9C0-0B54CE713B1B}">
      <dgm:prSet/>
      <dgm:spPr/>
      <dgm:t>
        <a:bodyPr/>
        <a:lstStyle/>
        <a:p>
          <a:endParaRPr lang="en-US"/>
        </a:p>
      </dgm:t>
    </dgm:pt>
    <dgm:pt modelId="{C1ACCEA6-FA24-4762-80D8-79E31488B01B}">
      <dgm:prSet/>
      <dgm:spPr/>
      <dgm:t>
        <a:bodyPr/>
        <a:lstStyle/>
        <a:p>
          <a:pPr>
            <a:defRPr cap="all"/>
          </a:pPr>
          <a:r>
            <a:rPr lang="en-US"/>
            <a:t>Curriculum</a:t>
          </a:r>
        </a:p>
      </dgm:t>
    </dgm:pt>
    <dgm:pt modelId="{09D56F28-D352-447C-8C67-8DF9FFB5022A}" type="parTrans" cxnId="{F6058F31-44B6-4B91-9116-2A081883AFAD}">
      <dgm:prSet/>
      <dgm:spPr/>
      <dgm:t>
        <a:bodyPr/>
        <a:lstStyle/>
        <a:p>
          <a:endParaRPr lang="en-US"/>
        </a:p>
      </dgm:t>
    </dgm:pt>
    <dgm:pt modelId="{2D8B4318-7BB4-47FC-BD55-B4C03AF0D097}" type="sibTrans" cxnId="{F6058F31-44B6-4B91-9116-2A081883AFAD}">
      <dgm:prSet/>
      <dgm:spPr/>
      <dgm:t>
        <a:bodyPr/>
        <a:lstStyle/>
        <a:p>
          <a:endParaRPr lang="en-US"/>
        </a:p>
      </dgm:t>
    </dgm:pt>
    <dgm:pt modelId="{C286B037-5F0E-4245-9CF3-164D1C7FEFE0}">
      <dgm:prSet/>
      <dgm:spPr/>
      <dgm:t>
        <a:bodyPr/>
        <a:lstStyle/>
        <a:p>
          <a:pPr>
            <a:defRPr cap="all"/>
          </a:pPr>
          <a:r>
            <a:rPr lang="en-US"/>
            <a:t>Evaluation</a:t>
          </a:r>
        </a:p>
      </dgm:t>
    </dgm:pt>
    <dgm:pt modelId="{4B6B76EB-AAD2-43CB-AC76-4A3340E8FDF0}" type="parTrans" cxnId="{98475713-0867-4D6C-8625-E156F483B670}">
      <dgm:prSet/>
      <dgm:spPr/>
      <dgm:t>
        <a:bodyPr/>
        <a:lstStyle/>
        <a:p>
          <a:endParaRPr lang="en-US"/>
        </a:p>
      </dgm:t>
    </dgm:pt>
    <dgm:pt modelId="{737F689C-F30B-49C1-A073-3EAABA024658}" type="sibTrans" cxnId="{98475713-0867-4D6C-8625-E156F483B670}">
      <dgm:prSet/>
      <dgm:spPr/>
      <dgm:t>
        <a:bodyPr/>
        <a:lstStyle/>
        <a:p>
          <a:endParaRPr lang="en-US"/>
        </a:p>
      </dgm:t>
    </dgm:pt>
    <dgm:pt modelId="{3583FFBB-6806-4077-B57E-5AFFDD3AB275}" type="pres">
      <dgm:prSet presAssocID="{23ECB52A-34F5-430D-B77A-B5DAD16C7887}" presName="root" presStyleCnt="0">
        <dgm:presLayoutVars>
          <dgm:dir/>
          <dgm:resizeHandles val="exact"/>
        </dgm:presLayoutVars>
      </dgm:prSet>
      <dgm:spPr/>
    </dgm:pt>
    <dgm:pt modelId="{AE5487FB-1D06-438D-8E29-41A2D5E9B747}" type="pres">
      <dgm:prSet presAssocID="{4169654F-001E-43F4-89A9-4BF69120C6A6}" presName="compNode" presStyleCnt="0"/>
      <dgm:spPr/>
    </dgm:pt>
    <dgm:pt modelId="{3AE7A8FC-ABB9-4E97-9CA4-8A2BB00712D8}" type="pres">
      <dgm:prSet presAssocID="{4169654F-001E-43F4-89A9-4BF69120C6A6}" presName="iconBgRect" presStyleLbl="bgShp" presStyleIdx="0" presStyleCnt="4"/>
      <dgm:spPr/>
    </dgm:pt>
    <dgm:pt modelId="{92D65011-77B2-43CA-B686-61EE8C1931AE}" type="pres">
      <dgm:prSet presAssocID="{4169654F-001E-43F4-89A9-4BF69120C6A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1A713030-B714-40F8-8998-3A94E0CA4A33}" type="pres">
      <dgm:prSet presAssocID="{4169654F-001E-43F4-89A9-4BF69120C6A6}" presName="spaceRect" presStyleCnt="0"/>
      <dgm:spPr/>
    </dgm:pt>
    <dgm:pt modelId="{30C81EF6-ED6F-4183-986A-D5A9A59AA92B}" type="pres">
      <dgm:prSet presAssocID="{4169654F-001E-43F4-89A9-4BF69120C6A6}" presName="textRect" presStyleLbl="revTx" presStyleIdx="0" presStyleCnt="4">
        <dgm:presLayoutVars>
          <dgm:chMax val="1"/>
          <dgm:chPref val="1"/>
        </dgm:presLayoutVars>
      </dgm:prSet>
      <dgm:spPr/>
    </dgm:pt>
    <dgm:pt modelId="{9BBB9953-1721-434E-BC6D-61AE4FB1209F}" type="pres">
      <dgm:prSet presAssocID="{EB2121CA-3711-4B47-83B0-394750735414}" presName="sibTrans" presStyleCnt="0"/>
      <dgm:spPr/>
    </dgm:pt>
    <dgm:pt modelId="{76017524-4EA1-478E-A86E-CBB3A92962DD}" type="pres">
      <dgm:prSet presAssocID="{130A2022-6F2E-471E-8F1D-3800CCA37D4E}" presName="compNode" presStyleCnt="0"/>
      <dgm:spPr/>
    </dgm:pt>
    <dgm:pt modelId="{81D2259E-1824-4721-A039-A94DCEC7EDD9}" type="pres">
      <dgm:prSet presAssocID="{130A2022-6F2E-471E-8F1D-3800CCA37D4E}" presName="iconBgRect" presStyleLbl="bgShp" presStyleIdx="1" presStyleCnt="4"/>
      <dgm:spPr/>
    </dgm:pt>
    <dgm:pt modelId="{FF5B5E9E-6F9F-41AA-9049-ED024A4912EC}" type="pres">
      <dgm:prSet presAssocID="{130A2022-6F2E-471E-8F1D-3800CCA37D4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0E168EBF-C4C8-4208-A36C-AACB58F97769}" type="pres">
      <dgm:prSet presAssocID="{130A2022-6F2E-471E-8F1D-3800CCA37D4E}" presName="spaceRect" presStyleCnt="0"/>
      <dgm:spPr/>
    </dgm:pt>
    <dgm:pt modelId="{577DF0A7-3D2A-4775-B433-2ECCAB953BEA}" type="pres">
      <dgm:prSet presAssocID="{130A2022-6F2E-471E-8F1D-3800CCA37D4E}" presName="textRect" presStyleLbl="revTx" presStyleIdx="1" presStyleCnt="4">
        <dgm:presLayoutVars>
          <dgm:chMax val="1"/>
          <dgm:chPref val="1"/>
        </dgm:presLayoutVars>
      </dgm:prSet>
      <dgm:spPr/>
    </dgm:pt>
    <dgm:pt modelId="{9DCFF1FE-C9FA-45F2-8557-EC8845D02A92}" type="pres">
      <dgm:prSet presAssocID="{FFF22EB1-FA57-4BCA-B4A9-153629EB01A0}" presName="sibTrans" presStyleCnt="0"/>
      <dgm:spPr/>
    </dgm:pt>
    <dgm:pt modelId="{3B9B010D-529D-42B7-85A4-1C26E43503C0}" type="pres">
      <dgm:prSet presAssocID="{C1ACCEA6-FA24-4762-80D8-79E31488B01B}" presName="compNode" presStyleCnt="0"/>
      <dgm:spPr/>
    </dgm:pt>
    <dgm:pt modelId="{95808BA4-89D8-4C12-AAEB-92999E921F09}" type="pres">
      <dgm:prSet presAssocID="{C1ACCEA6-FA24-4762-80D8-79E31488B01B}" presName="iconBgRect" presStyleLbl="bgShp" presStyleIdx="2" presStyleCnt="4"/>
      <dgm:spPr/>
    </dgm:pt>
    <dgm:pt modelId="{9F261D95-0437-46EF-B727-2B18B7082AB2}" type="pres">
      <dgm:prSet presAssocID="{C1ACCEA6-FA24-4762-80D8-79E31488B01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29C93E6C-F936-4754-8E04-E719F436D55E}" type="pres">
      <dgm:prSet presAssocID="{C1ACCEA6-FA24-4762-80D8-79E31488B01B}" presName="spaceRect" presStyleCnt="0"/>
      <dgm:spPr/>
    </dgm:pt>
    <dgm:pt modelId="{4807A829-4BF7-49B1-B6F5-1BD158798102}" type="pres">
      <dgm:prSet presAssocID="{C1ACCEA6-FA24-4762-80D8-79E31488B01B}" presName="textRect" presStyleLbl="revTx" presStyleIdx="2" presStyleCnt="4">
        <dgm:presLayoutVars>
          <dgm:chMax val="1"/>
          <dgm:chPref val="1"/>
        </dgm:presLayoutVars>
      </dgm:prSet>
      <dgm:spPr/>
    </dgm:pt>
    <dgm:pt modelId="{33467202-643D-4D9A-925E-0A88E3CC80B1}" type="pres">
      <dgm:prSet presAssocID="{2D8B4318-7BB4-47FC-BD55-B4C03AF0D097}" presName="sibTrans" presStyleCnt="0"/>
      <dgm:spPr/>
    </dgm:pt>
    <dgm:pt modelId="{9ECDE378-B334-4E16-92AF-3294480D07AD}" type="pres">
      <dgm:prSet presAssocID="{C286B037-5F0E-4245-9CF3-164D1C7FEFE0}" presName="compNode" presStyleCnt="0"/>
      <dgm:spPr/>
    </dgm:pt>
    <dgm:pt modelId="{6AD3AD6A-4679-447B-918A-206B2AFF77FB}" type="pres">
      <dgm:prSet presAssocID="{C286B037-5F0E-4245-9CF3-164D1C7FEFE0}" presName="iconBgRect" presStyleLbl="bgShp" presStyleIdx="3" presStyleCnt="4"/>
      <dgm:spPr/>
    </dgm:pt>
    <dgm:pt modelId="{F3039C55-6AB5-4BF5-8A46-9D03D355A401}" type="pres">
      <dgm:prSet presAssocID="{C286B037-5F0E-4245-9CF3-164D1C7FEFE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6D7B9DFD-8E79-444E-B2A3-26A8B0FDED65}" type="pres">
      <dgm:prSet presAssocID="{C286B037-5F0E-4245-9CF3-164D1C7FEFE0}" presName="spaceRect" presStyleCnt="0"/>
      <dgm:spPr/>
    </dgm:pt>
    <dgm:pt modelId="{A95D178E-6E73-40B8-A71D-BAC11FA16F0B}" type="pres">
      <dgm:prSet presAssocID="{C286B037-5F0E-4245-9CF3-164D1C7FEFE0}" presName="textRect" presStyleLbl="revTx" presStyleIdx="3" presStyleCnt="4">
        <dgm:presLayoutVars>
          <dgm:chMax val="1"/>
          <dgm:chPref val="1"/>
        </dgm:presLayoutVars>
      </dgm:prSet>
      <dgm:spPr/>
    </dgm:pt>
  </dgm:ptLst>
  <dgm:cxnLst>
    <dgm:cxn modelId="{98475713-0867-4D6C-8625-E156F483B670}" srcId="{23ECB52A-34F5-430D-B77A-B5DAD16C7887}" destId="{C286B037-5F0E-4245-9CF3-164D1C7FEFE0}" srcOrd="3" destOrd="0" parTransId="{4B6B76EB-AAD2-43CB-AC76-4A3340E8FDF0}" sibTransId="{737F689C-F30B-49C1-A073-3EAABA024658}"/>
    <dgm:cxn modelId="{F6058F31-44B6-4B91-9116-2A081883AFAD}" srcId="{23ECB52A-34F5-430D-B77A-B5DAD16C7887}" destId="{C1ACCEA6-FA24-4762-80D8-79E31488B01B}" srcOrd="2" destOrd="0" parTransId="{09D56F28-D352-447C-8C67-8DF9FFB5022A}" sibTransId="{2D8B4318-7BB4-47FC-BD55-B4C03AF0D097}"/>
    <dgm:cxn modelId="{13C05C39-1490-4C9A-AE42-FE058CDBD871}" type="presOf" srcId="{23ECB52A-34F5-430D-B77A-B5DAD16C7887}" destId="{3583FFBB-6806-4077-B57E-5AFFDD3AB275}" srcOrd="0" destOrd="0" presId="urn:microsoft.com/office/officeart/2018/5/layout/IconCircleLabelList"/>
    <dgm:cxn modelId="{61C76569-18BF-425B-9B76-647CDD6E45C3}" type="presOf" srcId="{C1ACCEA6-FA24-4762-80D8-79E31488B01B}" destId="{4807A829-4BF7-49B1-B6F5-1BD158798102}" srcOrd="0" destOrd="0" presId="urn:microsoft.com/office/officeart/2018/5/layout/IconCircleLabelList"/>
    <dgm:cxn modelId="{DB9DC64A-0B4E-46C0-8A0A-FC98ACFD99FA}" type="presOf" srcId="{130A2022-6F2E-471E-8F1D-3800CCA37D4E}" destId="{577DF0A7-3D2A-4775-B433-2ECCAB953BEA}" srcOrd="0" destOrd="0" presId="urn:microsoft.com/office/officeart/2018/5/layout/IconCircleLabelList"/>
    <dgm:cxn modelId="{494AFC71-9AD0-4F1A-A9C0-0B54CE713B1B}" srcId="{23ECB52A-34F5-430D-B77A-B5DAD16C7887}" destId="{130A2022-6F2E-471E-8F1D-3800CCA37D4E}" srcOrd="1" destOrd="0" parTransId="{033E24B4-BF03-4B6B-B6CA-68A9260C90D5}" sibTransId="{FFF22EB1-FA57-4BCA-B4A9-153629EB01A0}"/>
    <dgm:cxn modelId="{A837E475-9CA7-486D-B574-23777F71A10B}" type="presOf" srcId="{C286B037-5F0E-4245-9CF3-164D1C7FEFE0}" destId="{A95D178E-6E73-40B8-A71D-BAC11FA16F0B}" srcOrd="0" destOrd="0" presId="urn:microsoft.com/office/officeart/2018/5/layout/IconCircleLabelList"/>
    <dgm:cxn modelId="{B1DBC2B2-2420-4817-A31A-2D14A9F4D01F}" srcId="{23ECB52A-34F5-430D-B77A-B5DAD16C7887}" destId="{4169654F-001E-43F4-89A9-4BF69120C6A6}" srcOrd="0" destOrd="0" parTransId="{31FFA22D-5D53-4342-98ED-8D8AEDF2F75D}" sibTransId="{EB2121CA-3711-4B47-83B0-394750735414}"/>
    <dgm:cxn modelId="{E99B01EB-4130-475E-917E-E7C68F67E004}" type="presOf" srcId="{4169654F-001E-43F4-89A9-4BF69120C6A6}" destId="{30C81EF6-ED6F-4183-986A-D5A9A59AA92B}" srcOrd="0" destOrd="0" presId="urn:microsoft.com/office/officeart/2018/5/layout/IconCircleLabelList"/>
    <dgm:cxn modelId="{68404282-3413-4762-9CE3-AD1D1613789E}" type="presParOf" srcId="{3583FFBB-6806-4077-B57E-5AFFDD3AB275}" destId="{AE5487FB-1D06-438D-8E29-41A2D5E9B747}" srcOrd="0" destOrd="0" presId="urn:microsoft.com/office/officeart/2018/5/layout/IconCircleLabelList"/>
    <dgm:cxn modelId="{EA78764D-8687-4120-A2DD-866EC01BDDD8}" type="presParOf" srcId="{AE5487FB-1D06-438D-8E29-41A2D5E9B747}" destId="{3AE7A8FC-ABB9-4E97-9CA4-8A2BB00712D8}" srcOrd="0" destOrd="0" presId="urn:microsoft.com/office/officeart/2018/5/layout/IconCircleLabelList"/>
    <dgm:cxn modelId="{25E451FD-7B49-42E9-B18D-9841309E3E82}" type="presParOf" srcId="{AE5487FB-1D06-438D-8E29-41A2D5E9B747}" destId="{92D65011-77B2-43CA-B686-61EE8C1931AE}" srcOrd="1" destOrd="0" presId="urn:microsoft.com/office/officeart/2018/5/layout/IconCircleLabelList"/>
    <dgm:cxn modelId="{CA08741F-77A4-4518-8CDD-768B7A8CFC2A}" type="presParOf" srcId="{AE5487FB-1D06-438D-8E29-41A2D5E9B747}" destId="{1A713030-B714-40F8-8998-3A94E0CA4A33}" srcOrd="2" destOrd="0" presId="urn:microsoft.com/office/officeart/2018/5/layout/IconCircleLabelList"/>
    <dgm:cxn modelId="{C882529D-E575-4B33-B7D7-164685A55EFF}" type="presParOf" srcId="{AE5487FB-1D06-438D-8E29-41A2D5E9B747}" destId="{30C81EF6-ED6F-4183-986A-D5A9A59AA92B}" srcOrd="3" destOrd="0" presId="urn:microsoft.com/office/officeart/2018/5/layout/IconCircleLabelList"/>
    <dgm:cxn modelId="{76CD5C3E-1878-4285-852D-B3C032C7F3EB}" type="presParOf" srcId="{3583FFBB-6806-4077-B57E-5AFFDD3AB275}" destId="{9BBB9953-1721-434E-BC6D-61AE4FB1209F}" srcOrd="1" destOrd="0" presId="urn:microsoft.com/office/officeart/2018/5/layout/IconCircleLabelList"/>
    <dgm:cxn modelId="{0DE2C5F6-291A-4D04-90BF-686E7104C94E}" type="presParOf" srcId="{3583FFBB-6806-4077-B57E-5AFFDD3AB275}" destId="{76017524-4EA1-478E-A86E-CBB3A92962DD}" srcOrd="2" destOrd="0" presId="urn:microsoft.com/office/officeart/2018/5/layout/IconCircleLabelList"/>
    <dgm:cxn modelId="{2A36ED21-7F20-4047-A6BD-8CE8CC567BC2}" type="presParOf" srcId="{76017524-4EA1-478E-A86E-CBB3A92962DD}" destId="{81D2259E-1824-4721-A039-A94DCEC7EDD9}" srcOrd="0" destOrd="0" presId="urn:microsoft.com/office/officeart/2018/5/layout/IconCircleLabelList"/>
    <dgm:cxn modelId="{91C69422-6E05-4855-9404-06B3D4B859C9}" type="presParOf" srcId="{76017524-4EA1-478E-A86E-CBB3A92962DD}" destId="{FF5B5E9E-6F9F-41AA-9049-ED024A4912EC}" srcOrd="1" destOrd="0" presId="urn:microsoft.com/office/officeart/2018/5/layout/IconCircleLabelList"/>
    <dgm:cxn modelId="{AAF3086E-9DA7-4DE3-9872-581623745B1C}" type="presParOf" srcId="{76017524-4EA1-478E-A86E-CBB3A92962DD}" destId="{0E168EBF-C4C8-4208-A36C-AACB58F97769}" srcOrd="2" destOrd="0" presId="urn:microsoft.com/office/officeart/2018/5/layout/IconCircleLabelList"/>
    <dgm:cxn modelId="{BEB0B283-4378-40B9-A404-B1098F2BCCCC}" type="presParOf" srcId="{76017524-4EA1-478E-A86E-CBB3A92962DD}" destId="{577DF0A7-3D2A-4775-B433-2ECCAB953BEA}" srcOrd="3" destOrd="0" presId="urn:microsoft.com/office/officeart/2018/5/layout/IconCircleLabelList"/>
    <dgm:cxn modelId="{4FE2D844-020E-473F-9834-5E40DB05EB8B}" type="presParOf" srcId="{3583FFBB-6806-4077-B57E-5AFFDD3AB275}" destId="{9DCFF1FE-C9FA-45F2-8557-EC8845D02A92}" srcOrd="3" destOrd="0" presId="urn:microsoft.com/office/officeart/2018/5/layout/IconCircleLabelList"/>
    <dgm:cxn modelId="{9BB61C24-D2AD-45B7-B248-F618DEA653A6}" type="presParOf" srcId="{3583FFBB-6806-4077-B57E-5AFFDD3AB275}" destId="{3B9B010D-529D-42B7-85A4-1C26E43503C0}" srcOrd="4" destOrd="0" presId="urn:microsoft.com/office/officeart/2018/5/layout/IconCircleLabelList"/>
    <dgm:cxn modelId="{D00978B2-BC4C-423A-971F-6A9C3109368B}" type="presParOf" srcId="{3B9B010D-529D-42B7-85A4-1C26E43503C0}" destId="{95808BA4-89D8-4C12-AAEB-92999E921F09}" srcOrd="0" destOrd="0" presId="urn:microsoft.com/office/officeart/2018/5/layout/IconCircleLabelList"/>
    <dgm:cxn modelId="{D94E42A1-F987-4B04-8BF0-D2B26C91A2D9}" type="presParOf" srcId="{3B9B010D-529D-42B7-85A4-1C26E43503C0}" destId="{9F261D95-0437-46EF-B727-2B18B7082AB2}" srcOrd="1" destOrd="0" presId="urn:microsoft.com/office/officeart/2018/5/layout/IconCircleLabelList"/>
    <dgm:cxn modelId="{9C813932-074B-4DC3-AC3C-80B5C50BE0E6}" type="presParOf" srcId="{3B9B010D-529D-42B7-85A4-1C26E43503C0}" destId="{29C93E6C-F936-4754-8E04-E719F436D55E}" srcOrd="2" destOrd="0" presId="urn:microsoft.com/office/officeart/2018/5/layout/IconCircleLabelList"/>
    <dgm:cxn modelId="{848346BF-D4DF-4830-AE5A-50CBEA28FB46}" type="presParOf" srcId="{3B9B010D-529D-42B7-85A4-1C26E43503C0}" destId="{4807A829-4BF7-49B1-B6F5-1BD158798102}" srcOrd="3" destOrd="0" presId="urn:microsoft.com/office/officeart/2018/5/layout/IconCircleLabelList"/>
    <dgm:cxn modelId="{5E02D2F4-F950-4B0A-AD4D-90CC8D1AEB22}" type="presParOf" srcId="{3583FFBB-6806-4077-B57E-5AFFDD3AB275}" destId="{33467202-643D-4D9A-925E-0A88E3CC80B1}" srcOrd="5" destOrd="0" presId="urn:microsoft.com/office/officeart/2018/5/layout/IconCircleLabelList"/>
    <dgm:cxn modelId="{77653541-8CF3-4E3E-8BC5-7EA251466F89}" type="presParOf" srcId="{3583FFBB-6806-4077-B57E-5AFFDD3AB275}" destId="{9ECDE378-B334-4E16-92AF-3294480D07AD}" srcOrd="6" destOrd="0" presId="urn:microsoft.com/office/officeart/2018/5/layout/IconCircleLabelList"/>
    <dgm:cxn modelId="{8A7C1E89-A8C5-41DC-8C9A-4507B12C4D5A}" type="presParOf" srcId="{9ECDE378-B334-4E16-92AF-3294480D07AD}" destId="{6AD3AD6A-4679-447B-918A-206B2AFF77FB}" srcOrd="0" destOrd="0" presId="urn:microsoft.com/office/officeart/2018/5/layout/IconCircleLabelList"/>
    <dgm:cxn modelId="{39EF081F-382B-448B-BC0D-3F3F0266A73B}" type="presParOf" srcId="{9ECDE378-B334-4E16-92AF-3294480D07AD}" destId="{F3039C55-6AB5-4BF5-8A46-9D03D355A401}" srcOrd="1" destOrd="0" presId="urn:microsoft.com/office/officeart/2018/5/layout/IconCircleLabelList"/>
    <dgm:cxn modelId="{E3729EDC-7848-4E40-A994-FB9CF4F1EFC3}" type="presParOf" srcId="{9ECDE378-B334-4E16-92AF-3294480D07AD}" destId="{6D7B9DFD-8E79-444E-B2A3-26A8B0FDED65}" srcOrd="2" destOrd="0" presId="urn:microsoft.com/office/officeart/2018/5/layout/IconCircleLabelList"/>
    <dgm:cxn modelId="{50D91FE3-6D8F-40C0-91C1-459BF4D5B5E2}" type="presParOf" srcId="{9ECDE378-B334-4E16-92AF-3294480D07AD}" destId="{A95D178E-6E73-40B8-A71D-BAC11FA16F0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C01B08-FE99-4FA0-8613-39C6F57937BB}"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4F3F62B3-F4D5-4FC4-B233-1FC9F0234A58}">
      <dgm:prSet phldrT="[Text]"/>
      <dgm:spPr/>
      <dgm:t>
        <a:bodyPr/>
        <a:lstStyle/>
        <a:p>
          <a:r>
            <a:rPr lang="en-US" dirty="0">
              <a:solidFill>
                <a:schemeClr val="tx1"/>
              </a:solidFill>
            </a:rPr>
            <a:t>Program Advisory Board</a:t>
          </a:r>
        </a:p>
      </dgm:t>
    </dgm:pt>
    <dgm:pt modelId="{D47A4CA6-2757-40A5-98F9-8A160BCDFB34}" type="parTrans" cxnId="{6A19FE74-EF81-4C6D-A219-182381C7DAA1}">
      <dgm:prSet/>
      <dgm:spPr/>
      <dgm:t>
        <a:bodyPr/>
        <a:lstStyle/>
        <a:p>
          <a:endParaRPr lang="en-US"/>
        </a:p>
      </dgm:t>
    </dgm:pt>
    <dgm:pt modelId="{16A79C3A-3DBE-4B50-8638-F986B144D167}" type="sibTrans" cxnId="{6A19FE74-EF81-4C6D-A219-182381C7DAA1}">
      <dgm:prSet/>
      <dgm:spPr/>
      <dgm:t>
        <a:bodyPr/>
        <a:lstStyle/>
        <a:p>
          <a:endParaRPr lang="en-US"/>
        </a:p>
      </dgm:t>
    </dgm:pt>
    <dgm:pt modelId="{D7C3E41D-EA6B-4F90-8379-2208B2BC8573}">
      <dgm:prSet phldrT="[Text]"/>
      <dgm:spPr/>
      <dgm:t>
        <a:bodyPr/>
        <a:lstStyle/>
        <a:p>
          <a:r>
            <a:rPr lang="en-US" dirty="0">
              <a:solidFill>
                <a:schemeClr val="tx1"/>
              </a:solidFill>
            </a:rPr>
            <a:t>Recruitment Committee</a:t>
          </a:r>
        </a:p>
      </dgm:t>
    </dgm:pt>
    <dgm:pt modelId="{08E979DB-C05D-43EE-A960-776B37986F51}" type="parTrans" cxnId="{43EC3A77-4E19-4DCF-AC20-3447988F88C9}">
      <dgm:prSet/>
      <dgm:spPr/>
      <dgm:t>
        <a:bodyPr/>
        <a:lstStyle/>
        <a:p>
          <a:endParaRPr lang="en-US"/>
        </a:p>
      </dgm:t>
    </dgm:pt>
    <dgm:pt modelId="{8C9AD5EF-F75E-4B61-9D6D-2BFAFA39651C}" type="sibTrans" cxnId="{43EC3A77-4E19-4DCF-AC20-3447988F88C9}">
      <dgm:prSet/>
      <dgm:spPr/>
      <dgm:t>
        <a:bodyPr/>
        <a:lstStyle/>
        <a:p>
          <a:endParaRPr lang="en-US"/>
        </a:p>
      </dgm:t>
    </dgm:pt>
    <dgm:pt modelId="{310C4A5C-C659-4A4A-8106-564FEB057057}">
      <dgm:prSet phldrT="[Text]"/>
      <dgm:spPr/>
      <dgm:t>
        <a:bodyPr/>
        <a:lstStyle/>
        <a:p>
          <a:r>
            <a:rPr lang="en-US" dirty="0">
              <a:solidFill>
                <a:schemeClr val="tx1"/>
              </a:solidFill>
            </a:rPr>
            <a:t>Evaluation Committee</a:t>
          </a:r>
        </a:p>
      </dgm:t>
    </dgm:pt>
    <dgm:pt modelId="{C785497A-D337-4E8A-BE22-E0494205C7F5}" type="parTrans" cxnId="{9140E593-C3B3-4FB1-AD68-E53250751C7F}">
      <dgm:prSet/>
      <dgm:spPr/>
      <dgm:t>
        <a:bodyPr/>
        <a:lstStyle/>
        <a:p>
          <a:endParaRPr lang="en-US"/>
        </a:p>
      </dgm:t>
    </dgm:pt>
    <dgm:pt modelId="{C768F73E-09FC-4D4C-AFCA-9F9B34CD91F7}" type="sibTrans" cxnId="{9140E593-C3B3-4FB1-AD68-E53250751C7F}">
      <dgm:prSet/>
      <dgm:spPr/>
      <dgm:t>
        <a:bodyPr/>
        <a:lstStyle/>
        <a:p>
          <a:endParaRPr lang="en-US"/>
        </a:p>
      </dgm:t>
    </dgm:pt>
    <dgm:pt modelId="{BF0B7CB4-F7B6-45CE-AC52-19746C49C69E}" type="pres">
      <dgm:prSet presAssocID="{94C01B08-FE99-4FA0-8613-39C6F57937BB}" presName="hierChild1" presStyleCnt="0">
        <dgm:presLayoutVars>
          <dgm:orgChart val="1"/>
          <dgm:chPref val="1"/>
          <dgm:dir/>
          <dgm:animOne val="branch"/>
          <dgm:animLvl val="lvl"/>
          <dgm:resizeHandles/>
        </dgm:presLayoutVars>
      </dgm:prSet>
      <dgm:spPr/>
    </dgm:pt>
    <dgm:pt modelId="{E0AE28B5-0AE8-42DD-A685-29953FDB7D78}" type="pres">
      <dgm:prSet presAssocID="{4F3F62B3-F4D5-4FC4-B233-1FC9F0234A58}" presName="hierRoot1" presStyleCnt="0">
        <dgm:presLayoutVars>
          <dgm:hierBranch val="init"/>
        </dgm:presLayoutVars>
      </dgm:prSet>
      <dgm:spPr/>
    </dgm:pt>
    <dgm:pt modelId="{3A27782B-CB12-4624-A3CF-338447142130}" type="pres">
      <dgm:prSet presAssocID="{4F3F62B3-F4D5-4FC4-B233-1FC9F0234A58}" presName="rootComposite1" presStyleCnt="0"/>
      <dgm:spPr/>
    </dgm:pt>
    <dgm:pt modelId="{0D659164-4979-407C-9058-A73754198B16}" type="pres">
      <dgm:prSet presAssocID="{4F3F62B3-F4D5-4FC4-B233-1FC9F0234A58}" presName="rootText1" presStyleLbl="node0" presStyleIdx="0" presStyleCnt="1">
        <dgm:presLayoutVars>
          <dgm:chPref val="3"/>
        </dgm:presLayoutVars>
      </dgm:prSet>
      <dgm:spPr/>
    </dgm:pt>
    <dgm:pt modelId="{C4A1840C-A388-45B7-9632-F74F475B23A3}" type="pres">
      <dgm:prSet presAssocID="{4F3F62B3-F4D5-4FC4-B233-1FC9F0234A58}" presName="rootConnector1" presStyleLbl="node1" presStyleIdx="0" presStyleCnt="0"/>
      <dgm:spPr/>
    </dgm:pt>
    <dgm:pt modelId="{DC527A4D-A0FD-4E00-9464-5D14F911B16F}" type="pres">
      <dgm:prSet presAssocID="{4F3F62B3-F4D5-4FC4-B233-1FC9F0234A58}" presName="hierChild2" presStyleCnt="0"/>
      <dgm:spPr/>
    </dgm:pt>
    <dgm:pt modelId="{231D7905-1AAE-4F16-9147-FA4DFEF16261}" type="pres">
      <dgm:prSet presAssocID="{08E979DB-C05D-43EE-A960-776B37986F51}" presName="Name37" presStyleLbl="parChTrans1D2" presStyleIdx="0" presStyleCnt="2"/>
      <dgm:spPr/>
    </dgm:pt>
    <dgm:pt modelId="{9297F808-4DCC-40E7-AFA7-C2151A472E0B}" type="pres">
      <dgm:prSet presAssocID="{D7C3E41D-EA6B-4F90-8379-2208B2BC8573}" presName="hierRoot2" presStyleCnt="0">
        <dgm:presLayoutVars>
          <dgm:hierBranch val="init"/>
        </dgm:presLayoutVars>
      </dgm:prSet>
      <dgm:spPr/>
    </dgm:pt>
    <dgm:pt modelId="{468D33F3-97D5-4C65-8416-71CABA14EF83}" type="pres">
      <dgm:prSet presAssocID="{D7C3E41D-EA6B-4F90-8379-2208B2BC8573}" presName="rootComposite" presStyleCnt="0"/>
      <dgm:spPr/>
    </dgm:pt>
    <dgm:pt modelId="{1B8F9111-FA69-4662-8EC0-9443B14D0BBA}" type="pres">
      <dgm:prSet presAssocID="{D7C3E41D-EA6B-4F90-8379-2208B2BC8573}" presName="rootText" presStyleLbl="node2" presStyleIdx="0" presStyleCnt="2">
        <dgm:presLayoutVars>
          <dgm:chPref val="3"/>
        </dgm:presLayoutVars>
      </dgm:prSet>
      <dgm:spPr/>
    </dgm:pt>
    <dgm:pt modelId="{DFA8DAF6-A43E-4D0C-B3D3-2FC7914ED833}" type="pres">
      <dgm:prSet presAssocID="{D7C3E41D-EA6B-4F90-8379-2208B2BC8573}" presName="rootConnector" presStyleLbl="node2" presStyleIdx="0" presStyleCnt="2"/>
      <dgm:spPr/>
    </dgm:pt>
    <dgm:pt modelId="{D073D003-8830-4CE3-BEA6-58E89B2ADD52}" type="pres">
      <dgm:prSet presAssocID="{D7C3E41D-EA6B-4F90-8379-2208B2BC8573}" presName="hierChild4" presStyleCnt="0"/>
      <dgm:spPr/>
    </dgm:pt>
    <dgm:pt modelId="{1A07AE1C-89F0-4A5A-AE77-82C5D9BEA830}" type="pres">
      <dgm:prSet presAssocID="{D7C3E41D-EA6B-4F90-8379-2208B2BC8573}" presName="hierChild5" presStyleCnt="0"/>
      <dgm:spPr/>
    </dgm:pt>
    <dgm:pt modelId="{84FD8EE2-4FFB-4C45-BB7E-FC0AA9DEB9D2}" type="pres">
      <dgm:prSet presAssocID="{C785497A-D337-4E8A-BE22-E0494205C7F5}" presName="Name37" presStyleLbl="parChTrans1D2" presStyleIdx="1" presStyleCnt="2"/>
      <dgm:spPr/>
    </dgm:pt>
    <dgm:pt modelId="{FE43D98E-5876-4C1C-9C91-7F61E23D10D2}" type="pres">
      <dgm:prSet presAssocID="{310C4A5C-C659-4A4A-8106-564FEB057057}" presName="hierRoot2" presStyleCnt="0">
        <dgm:presLayoutVars>
          <dgm:hierBranch val="init"/>
        </dgm:presLayoutVars>
      </dgm:prSet>
      <dgm:spPr/>
    </dgm:pt>
    <dgm:pt modelId="{37C30B34-AF84-42BC-9598-26BF7DF2907D}" type="pres">
      <dgm:prSet presAssocID="{310C4A5C-C659-4A4A-8106-564FEB057057}" presName="rootComposite" presStyleCnt="0"/>
      <dgm:spPr/>
    </dgm:pt>
    <dgm:pt modelId="{68A2D4AA-0301-4F76-A425-5854E429169D}" type="pres">
      <dgm:prSet presAssocID="{310C4A5C-C659-4A4A-8106-564FEB057057}" presName="rootText" presStyleLbl="node2" presStyleIdx="1" presStyleCnt="2">
        <dgm:presLayoutVars>
          <dgm:chPref val="3"/>
        </dgm:presLayoutVars>
      </dgm:prSet>
      <dgm:spPr/>
    </dgm:pt>
    <dgm:pt modelId="{FB044B00-E7F4-4517-9130-E075835FE06F}" type="pres">
      <dgm:prSet presAssocID="{310C4A5C-C659-4A4A-8106-564FEB057057}" presName="rootConnector" presStyleLbl="node2" presStyleIdx="1" presStyleCnt="2"/>
      <dgm:spPr/>
    </dgm:pt>
    <dgm:pt modelId="{5661BDB5-1881-4F3E-9BF8-FD319915098E}" type="pres">
      <dgm:prSet presAssocID="{310C4A5C-C659-4A4A-8106-564FEB057057}" presName="hierChild4" presStyleCnt="0"/>
      <dgm:spPr/>
    </dgm:pt>
    <dgm:pt modelId="{BBBBBB29-1F62-4009-879F-8AD918A1B440}" type="pres">
      <dgm:prSet presAssocID="{310C4A5C-C659-4A4A-8106-564FEB057057}" presName="hierChild5" presStyleCnt="0"/>
      <dgm:spPr/>
    </dgm:pt>
    <dgm:pt modelId="{CA3A423A-6E53-4A4A-B5F9-FDD0F5646D97}" type="pres">
      <dgm:prSet presAssocID="{4F3F62B3-F4D5-4FC4-B233-1FC9F0234A58}" presName="hierChild3" presStyleCnt="0"/>
      <dgm:spPr/>
    </dgm:pt>
  </dgm:ptLst>
  <dgm:cxnLst>
    <dgm:cxn modelId="{AC756315-4B92-4733-B7B3-9D6795D7B4AA}" type="presOf" srcId="{4F3F62B3-F4D5-4FC4-B233-1FC9F0234A58}" destId="{C4A1840C-A388-45B7-9632-F74F475B23A3}" srcOrd="1" destOrd="0" presId="urn:microsoft.com/office/officeart/2005/8/layout/orgChart1"/>
    <dgm:cxn modelId="{32238B1B-7EFA-41CA-93A2-76D592261799}" type="presOf" srcId="{08E979DB-C05D-43EE-A960-776B37986F51}" destId="{231D7905-1AAE-4F16-9147-FA4DFEF16261}" srcOrd="0" destOrd="0" presId="urn:microsoft.com/office/officeart/2005/8/layout/orgChart1"/>
    <dgm:cxn modelId="{73E11621-9A53-43BF-8629-7817CA3969A6}" type="presOf" srcId="{D7C3E41D-EA6B-4F90-8379-2208B2BC8573}" destId="{DFA8DAF6-A43E-4D0C-B3D3-2FC7914ED833}" srcOrd="1" destOrd="0" presId="urn:microsoft.com/office/officeart/2005/8/layout/orgChart1"/>
    <dgm:cxn modelId="{2CA9712F-718A-42F6-B8B5-126ADA16DBA4}" type="presOf" srcId="{94C01B08-FE99-4FA0-8613-39C6F57937BB}" destId="{BF0B7CB4-F7B6-45CE-AC52-19746C49C69E}" srcOrd="0" destOrd="0" presId="urn:microsoft.com/office/officeart/2005/8/layout/orgChart1"/>
    <dgm:cxn modelId="{6A19FE74-EF81-4C6D-A219-182381C7DAA1}" srcId="{94C01B08-FE99-4FA0-8613-39C6F57937BB}" destId="{4F3F62B3-F4D5-4FC4-B233-1FC9F0234A58}" srcOrd="0" destOrd="0" parTransId="{D47A4CA6-2757-40A5-98F9-8A160BCDFB34}" sibTransId="{16A79C3A-3DBE-4B50-8638-F986B144D167}"/>
    <dgm:cxn modelId="{43EC3A77-4E19-4DCF-AC20-3447988F88C9}" srcId="{4F3F62B3-F4D5-4FC4-B233-1FC9F0234A58}" destId="{D7C3E41D-EA6B-4F90-8379-2208B2BC8573}" srcOrd="0" destOrd="0" parTransId="{08E979DB-C05D-43EE-A960-776B37986F51}" sibTransId="{8C9AD5EF-F75E-4B61-9D6D-2BFAFA39651C}"/>
    <dgm:cxn modelId="{9140E593-C3B3-4FB1-AD68-E53250751C7F}" srcId="{4F3F62B3-F4D5-4FC4-B233-1FC9F0234A58}" destId="{310C4A5C-C659-4A4A-8106-564FEB057057}" srcOrd="1" destOrd="0" parTransId="{C785497A-D337-4E8A-BE22-E0494205C7F5}" sibTransId="{C768F73E-09FC-4D4C-AFCA-9F9B34CD91F7}"/>
    <dgm:cxn modelId="{A6DC39AC-94D1-4280-BE7D-7BF3B596E625}" type="presOf" srcId="{310C4A5C-C659-4A4A-8106-564FEB057057}" destId="{68A2D4AA-0301-4F76-A425-5854E429169D}" srcOrd="0" destOrd="0" presId="urn:microsoft.com/office/officeart/2005/8/layout/orgChart1"/>
    <dgm:cxn modelId="{F0EB5EC2-70D9-4D4C-9D00-0271018D5C64}" type="presOf" srcId="{310C4A5C-C659-4A4A-8106-564FEB057057}" destId="{FB044B00-E7F4-4517-9130-E075835FE06F}" srcOrd="1" destOrd="0" presId="urn:microsoft.com/office/officeart/2005/8/layout/orgChart1"/>
    <dgm:cxn modelId="{26202AC6-2665-4A8B-8DA3-8E00DA358E52}" type="presOf" srcId="{4F3F62B3-F4D5-4FC4-B233-1FC9F0234A58}" destId="{0D659164-4979-407C-9058-A73754198B16}" srcOrd="0" destOrd="0" presId="urn:microsoft.com/office/officeart/2005/8/layout/orgChart1"/>
    <dgm:cxn modelId="{1DB85DEF-B1CB-4956-B0FF-92FDB03231C0}" type="presOf" srcId="{D7C3E41D-EA6B-4F90-8379-2208B2BC8573}" destId="{1B8F9111-FA69-4662-8EC0-9443B14D0BBA}" srcOrd="0" destOrd="0" presId="urn:microsoft.com/office/officeart/2005/8/layout/orgChart1"/>
    <dgm:cxn modelId="{1AF84DF4-C7B1-4006-B185-948FA593D620}" type="presOf" srcId="{C785497A-D337-4E8A-BE22-E0494205C7F5}" destId="{84FD8EE2-4FFB-4C45-BB7E-FC0AA9DEB9D2}" srcOrd="0" destOrd="0" presId="urn:microsoft.com/office/officeart/2005/8/layout/orgChart1"/>
    <dgm:cxn modelId="{DEDB360F-FE9E-49BB-A29B-19B227B94BA6}" type="presParOf" srcId="{BF0B7CB4-F7B6-45CE-AC52-19746C49C69E}" destId="{E0AE28B5-0AE8-42DD-A685-29953FDB7D78}" srcOrd="0" destOrd="0" presId="urn:microsoft.com/office/officeart/2005/8/layout/orgChart1"/>
    <dgm:cxn modelId="{B09EA71E-37EC-4576-ABC7-B05A7328237C}" type="presParOf" srcId="{E0AE28B5-0AE8-42DD-A685-29953FDB7D78}" destId="{3A27782B-CB12-4624-A3CF-338447142130}" srcOrd="0" destOrd="0" presId="urn:microsoft.com/office/officeart/2005/8/layout/orgChart1"/>
    <dgm:cxn modelId="{21846F59-6611-45DA-BCA6-6429F5F63F4C}" type="presParOf" srcId="{3A27782B-CB12-4624-A3CF-338447142130}" destId="{0D659164-4979-407C-9058-A73754198B16}" srcOrd="0" destOrd="0" presId="urn:microsoft.com/office/officeart/2005/8/layout/orgChart1"/>
    <dgm:cxn modelId="{63FBC309-4E35-4711-8230-3CFCD5B125E5}" type="presParOf" srcId="{3A27782B-CB12-4624-A3CF-338447142130}" destId="{C4A1840C-A388-45B7-9632-F74F475B23A3}" srcOrd="1" destOrd="0" presId="urn:microsoft.com/office/officeart/2005/8/layout/orgChart1"/>
    <dgm:cxn modelId="{CE989010-D61D-4FC7-B570-1010EF8D36EF}" type="presParOf" srcId="{E0AE28B5-0AE8-42DD-A685-29953FDB7D78}" destId="{DC527A4D-A0FD-4E00-9464-5D14F911B16F}" srcOrd="1" destOrd="0" presId="urn:microsoft.com/office/officeart/2005/8/layout/orgChart1"/>
    <dgm:cxn modelId="{596A1834-854F-479E-B2F9-71E6AA2D24F5}" type="presParOf" srcId="{DC527A4D-A0FD-4E00-9464-5D14F911B16F}" destId="{231D7905-1AAE-4F16-9147-FA4DFEF16261}" srcOrd="0" destOrd="0" presId="urn:microsoft.com/office/officeart/2005/8/layout/orgChart1"/>
    <dgm:cxn modelId="{4F37F938-6980-4D44-8554-DC99524B1662}" type="presParOf" srcId="{DC527A4D-A0FD-4E00-9464-5D14F911B16F}" destId="{9297F808-4DCC-40E7-AFA7-C2151A472E0B}" srcOrd="1" destOrd="0" presId="urn:microsoft.com/office/officeart/2005/8/layout/orgChart1"/>
    <dgm:cxn modelId="{29A32EE4-7B02-42DC-AD21-FCA0B92B333F}" type="presParOf" srcId="{9297F808-4DCC-40E7-AFA7-C2151A472E0B}" destId="{468D33F3-97D5-4C65-8416-71CABA14EF83}" srcOrd="0" destOrd="0" presId="urn:microsoft.com/office/officeart/2005/8/layout/orgChart1"/>
    <dgm:cxn modelId="{110AC836-9B74-4772-8397-2B33CBAA720C}" type="presParOf" srcId="{468D33F3-97D5-4C65-8416-71CABA14EF83}" destId="{1B8F9111-FA69-4662-8EC0-9443B14D0BBA}" srcOrd="0" destOrd="0" presId="urn:microsoft.com/office/officeart/2005/8/layout/orgChart1"/>
    <dgm:cxn modelId="{4B7A6DAB-90A4-407F-8472-4387D04A521E}" type="presParOf" srcId="{468D33F3-97D5-4C65-8416-71CABA14EF83}" destId="{DFA8DAF6-A43E-4D0C-B3D3-2FC7914ED833}" srcOrd="1" destOrd="0" presId="urn:microsoft.com/office/officeart/2005/8/layout/orgChart1"/>
    <dgm:cxn modelId="{A525432D-A8FD-472D-ACB0-4BD890E4B27F}" type="presParOf" srcId="{9297F808-4DCC-40E7-AFA7-C2151A472E0B}" destId="{D073D003-8830-4CE3-BEA6-58E89B2ADD52}" srcOrd="1" destOrd="0" presId="urn:microsoft.com/office/officeart/2005/8/layout/orgChart1"/>
    <dgm:cxn modelId="{D3C48E7E-3041-4C9A-AD01-B540D4F2D8D4}" type="presParOf" srcId="{9297F808-4DCC-40E7-AFA7-C2151A472E0B}" destId="{1A07AE1C-89F0-4A5A-AE77-82C5D9BEA830}" srcOrd="2" destOrd="0" presId="urn:microsoft.com/office/officeart/2005/8/layout/orgChart1"/>
    <dgm:cxn modelId="{9D81C69C-4B18-47B2-81A1-11E4F2E6A515}" type="presParOf" srcId="{DC527A4D-A0FD-4E00-9464-5D14F911B16F}" destId="{84FD8EE2-4FFB-4C45-BB7E-FC0AA9DEB9D2}" srcOrd="2" destOrd="0" presId="urn:microsoft.com/office/officeart/2005/8/layout/orgChart1"/>
    <dgm:cxn modelId="{960A1B2D-A5C8-49EB-B17C-B9DC438D2A11}" type="presParOf" srcId="{DC527A4D-A0FD-4E00-9464-5D14F911B16F}" destId="{FE43D98E-5876-4C1C-9C91-7F61E23D10D2}" srcOrd="3" destOrd="0" presId="urn:microsoft.com/office/officeart/2005/8/layout/orgChart1"/>
    <dgm:cxn modelId="{65CA9C2C-D357-4D50-8AF1-8B5C242D326C}" type="presParOf" srcId="{FE43D98E-5876-4C1C-9C91-7F61E23D10D2}" destId="{37C30B34-AF84-42BC-9598-26BF7DF2907D}" srcOrd="0" destOrd="0" presId="urn:microsoft.com/office/officeart/2005/8/layout/orgChart1"/>
    <dgm:cxn modelId="{C2C03A32-97D4-46FC-9633-565ED7CD3F1C}" type="presParOf" srcId="{37C30B34-AF84-42BC-9598-26BF7DF2907D}" destId="{68A2D4AA-0301-4F76-A425-5854E429169D}" srcOrd="0" destOrd="0" presId="urn:microsoft.com/office/officeart/2005/8/layout/orgChart1"/>
    <dgm:cxn modelId="{7C1DD5FC-8ECD-4BB0-8E59-2C0301CA3748}" type="presParOf" srcId="{37C30B34-AF84-42BC-9598-26BF7DF2907D}" destId="{FB044B00-E7F4-4517-9130-E075835FE06F}" srcOrd="1" destOrd="0" presId="urn:microsoft.com/office/officeart/2005/8/layout/orgChart1"/>
    <dgm:cxn modelId="{CDBCEF70-BB6E-4AA0-A87B-9A94D2AC8A97}" type="presParOf" srcId="{FE43D98E-5876-4C1C-9C91-7F61E23D10D2}" destId="{5661BDB5-1881-4F3E-9BF8-FD319915098E}" srcOrd="1" destOrd="0" presId="urn:microsoft.com/office/officeart/2005/8/layout/orgChart1"/>
    <dgm:cxn modelId="{D76B8CB0-3AAC-47C9-BA83-C14BCD26EECC}" type="presParOf" srcId="{FE43D98E-5876-4C1C-9C91-7F61E23D10D2}" destId="{BBBBBB29-1F62-4009-879F-8AD918A1B440}" srcOrd="2" destOrd="0" presId="urn:microsoft.com/office/officeart/2005/8/layout/orgChart1"/>
    <dgm:cxn modelId="{E3861F73-035A-4779-AA3D-C6400F3EF45E}" type="presParOf" srcId="{E0AE28B5-0AE8-42DD-A685-29953FDB7D78}" destId="{CA3A423A-6E53-4A4A-B5F9-FDD0F5646D9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118641-EB95-44B9-906E-9B9306AA854F}"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EF0A2A6B-C46D-4125-86F0-172A08E6BB19}">
      <dgm:prSet phldrT="[Text]"/>
      <dgm:spPr/>
      <dgm:t>
        <a:bodyPr/>
        <a:lstStyle/>
        <a:p>
          <a:r>
            <a:rPr lang="en-US" dirty="0"/>
            <a:t>Curriculum</a:t>
          </a:r>
        </a:p>
      </dgm:t>
    </dgm:pt>
    <dgm:pt modelId="{F65F6C05-AFCA-4E1C-B106-4B19DDA4C714}" type="parTrans" cxnId="{7DDFA6C1-CD18-4B93-9ABE-E906E5685C0A}">
      <dgm:prSet/>
      <dgm:spPr/>
      <dgm:t>
        <a:bodyPr/>
        <a:lstStyle/>
        <a:p>
          <a:endParaRPr lang="en-US"/>
        </a:p>
      </dgm:t>
    </dgm:pt>
    <dgm:pt modelId="{95003CB7-45A1-4418-B078-FCF7CD56D88B}" type="sibTrans" cxnId="{7DDFA6C1-CD18-4B93-9ABE-E906E5685C0A}">
      <dgm:prSet/>
      <dgm:spPr/>
      <dgm:t>
        <a:bodyPr/>
        <a:lstStyle/>
        <a:p>
          <a:endParaRPr lang="en-US"/>
        </a:p>
      </dgm:t>
    </dgm:pt>
    <dgm:pt modelId="{AC26DF69-A796-4F75-9595-A81EA8329FD6}">
      <dgm:prSet phldrT="[Text]"/>
      <dgm:spPr>
        <a:solidFill>
          <a:schemeClr val="bg2"/>
        </a:solidFill>
      </dgm:spPr>
      <dgm:t>
        <a:bodyPr/>
        <a:lstStyle/>
        <a:p>
          <a:r>
            <a:rPr lang="en-US" dirty="0"/>
            <a:t>Faculty Development</a:t>
          </a:r>
        </a:p>
      </dgm:t>
    </dgm:pt>
    <dgm:pt modelId="{E2434375-00B8-4486-A2FB-45AB5BD12455}" type="parTrans" cxnId="{EC379628-84FA-48E2-A661-0726F405FE57}">
      <dgm:prSet/>
      <dgm:spPr/>
      <dgm:t>
        <a:bodyPr/>
        <a:lstStyle/>
        <a:p>
          <a:endParaRPr lang="en-US"/>
        </a:p>
      </dgm:t>
    </dgm:pt>
    <dgm:pt modelId="{5D9AE2B9-5AED-46DD-8190-4A40068C4235}" type="sibTrans" cxnId="{EC379628-84FA-48E2-A661-0726F405FE57}">
      <dgm:prSet/>
      <dgm:spPr/>
      <dgm:t>
        <a:bodyPr/>
        <a:lstStyle/>
        <a:p>
          <a:endParaRPr lang="en-US"/>
        </a:p>
      </dgm:t>
    </dgm:pt>
    <dgm:pt modelId="{2787D72A-D04F-4197-BC5E-BE865F7E4143}">
      <dgm:prSet phldrT="[Text]" custT="1"/>
      <dgm:spPr/>
      <dgm:t>
        <a:bodyPr/>
        <a:lstStyle/>
        <a:p>
          <a:r>
            <a:rPr lang="en-US" sz="1400" dirty="0">
              <a:solidFill>
                <a:schemeClr val="bg2">
                  <a:lumMod val="90000"/>
                </a:schemeClr>
              </a:solidFill>
            </a:rPr>
            <a:t>Is faculty time for development in anti-racist skills valued?</a:t>
          </a:r>
        </a:p>
      </dgm:t>
    </dgm:pt>
    <dgm:pt modelId="{1E2D3F3D-D9F3-45E2-95E0-E05B9F054263}" type="parTrans" cxnId="{99A1749A-C2B2-46A0-8DD2-13727512BDFF}">
      <dgm:prSet/>
      <dgm:spPr/>
      <dgm:t>
        <a:bodyPr/>
        <a:lstStyle/>
        <a:p>
          <a:endParaRPr lang="en-US"/>
        </a:p>
      </dgm:t>
    </dgm:pt>
    <dgm:pt modelId="{CFEEE3FE-517D-44F0-804A-7CB4478F858E}" type="sibTrans" cxnId="{99A1749A-C2B2-46A0-8DD2-13727512BDFF}">
      <dgm:prSet/>
      <dgm:spPr/>
      <dgm:t>
        <a:bodyPr/>
        <a:lstStyle/>
        <a:p>
          <a:endParaRPr lang="en-US"/>
        </a:p>
      </dgm:t>
    </dgm:pt>
    <dgm:pt modelId="{C6A5F473-8660-45FE-8BF8-7949D8EF5820}">
      <dgm:prSet phldrT="[Text]"/>
      <dgm:spPr>
        <a:solidFill>
          <a:schemeClr val="bg2"/>
        </a:solidFill>
      </dgm:spPr>
      <dgm:t>
        <a:bodyPr/>
        <a:lstStyle/>
        <a:p>
          <a:r>
            <a:rPr lang="en-US" dirty="0"/>
            <a:t>Program Structure</a:t>
          </a:r>
        </a:p>
      </dgm:t>
    </dgm:pt>
    <dgm:pt modelId="{E1334A2F-5219-4309-960C-8EE49B75C65D}" type="parTrans" cxnId="{59CE1359-0CB3-4AB4-B605-1DA8E4F8C96D}">
      <dgm:prSet/>
      <dgm:spPr/>
      <dgm:t>
        <a:bodyPr/>
        <a:lstStyle/>
        <a:p>
          <a:endParaRPr lang="en-US"/>
        </a:p>
      </dgm:t>
    </dgm:pt>
    <dgm:pt modelId="{40AE9C5C-0DE4-4C04-B073-55FC8465F9EB}" type="sibTrans" cxnId="{59CE1359-0CB3-4AB4-B605-1DA8E4F8C96D}">
      <dgm:prSet/>
      <dgm:spPr/>
      <dgm:t>
        <a:bodyPr/>
        <a:lstStyle/>
        <a:p>
          <a:endParaRPr lang="en-US"/>
        </a:p>
      </dgm:t>
    </dgm:pt>
    <dgm:pt modelId="{B15F12BA-25CE-46D4-98C1-F46C2CC930BE}">
      <dgm:prSet phldrT="[Text]"/>
      <dgm:spPr/>
      <dgm:t>
        <a:bodyPr/>
        <a:lstStyle/>
        <a:p>
          <a:r>
            <a:rPr lang="en-US" dirty="0">
              <a:solidFill>
                <a:schemeClr val="bg2">
                  <a:lumMod val="90000"/>
                </a:schemeClr>
              </a:solidFill>
            </a:rPr>
            <a:t>Who decides program mission and design?</a:t>
          </a:r>
        </a:p>
      </dgm:t>
    </dgm:pt>
    <dgm:pt modelId="{D3EFA63C-FCBB-4559-8558-AA46469F059A}" type="parTrans" cxnId="{26BEBB20-C90C-4DFC-A82E-1BC276776245}">
      <dgm:prSet/>
      <dgm:spPr/>
      <dgm:t>
        <a:bodyPr/>
        <a:lstStyle/>
        <a:p>
          <a:endParaRPr lang="en-US"/>
        </a:p>
      </dgm:t>
    </dgm:pt>
    <dgm:pt modelId="{282AD2BD-F2EE-4259-BBA1-FE85CAAED14E}" type="sibTrans" cxnId="{26BEBB20-C90C-4DFC-A82E-1BC276776245}">
      <dgm:prSet/>
      <dgm:spPr/>
      <dgm:t>
        <a:bodyPr/>
        <a:lstStyle/>
        <a:p>
          <a:endParaRPr lang="en-US"/>
        </a:p>
      </dgm:t>
    </dgm:pt>
    <dgm:pt modelId="{F342D4B3-2619-4BF3-8AA3-E4BFD5562FA2}">
      <dgm:prSet phldrT="[Text]"/>
      <dgm:spPr>
        <a:solidFill>
          <a:schemeClr val="bg2"/>
        </a:solidFill>
      </dgm:spPr>
      <dgm:t>
        <a:bodyPr/>
        <a:lstStyle/>
        <a:p>
          <a:r>
            <a:rPr lang="en-US" dirty="0"/>
            <a:t>Relationships</a:t>
          </a:r>
        </a:p>
      </dgm:t>
    </dgm:pt>
    <dgm:pt modelId="{6CDEB2C4-705B-4B33-AB40-645B0897F8E6}" type="parTrans" cxnId="{6B52C7B6-12AA-4F42-8238-DC1DDE26A84B}">
      <dgm:prSet/>
      <dgm:spPr/>
      <dgm:t>
        <a:bodyPr/>
        <a:lstStyle/>
        <a:p>
          <a:endParaRPr lang="en-US"/>
        </a:p>
      </dgm:t>
    </dgm:pt>
    <dgm:pt modelId="{A49B5372-F42D-422D-9A98-1D50452A8D63}" type="sibTrans" cxnId="{6B52C7B6-12AA-4F42-8238-DC1DDE26A84B}">
      <dgm:prSet/>
      <dgm:spPr/>
      <dgm:t>
        <a:bodyPr/>
        <a:lstStyle/>
        <a:p>
          <a:endParaRPr lang="en-US"/>
        </a:p>
      </dgm:t>
    </dgm:pt>
    <dgm:pt modelId="{6E17D7CE-8CAA-4C25-AC67-9B36BE8BE4C9}">
      <dgm:prSet phldrT="[Text]" custT="1"/>
      <dgm:spPr/>
      <dgm:t>
        <a:bodyPr/>
        <a:lstStyle/>
        <a:p>
          <a:r>
            <a:rPr lang="en-US" sz="1400" dirty="0">
              <a:solidFill>
                <a:schemeClr val="bg2">
                  <a:lumMod val="90000"/>
                </a:schemeClr>
              </a:solidFill>
            </a:rPr>
            <a:t>Is power explicitly recognized in interpersonal AND program-community relationships?</a:t>
          </a:r>
        </a:p>
      </dgm:t>
    </dgm:pt>
    <dgm:pt modelId="{5B16BB7E-9323-40BA-AFB5-E442BFDCB90E}" type="parTrans" cxnId="{5F5A7275-E652-4303-821B-C586E308234D}">
      <dgm:prSet/>
      <dgm:spPr/>
      <dgm:t>
        <a:bodyPr/>
        <a:lstStyle/>
        <a:p>
          <a:endParaRPr lang="en-US"/>
        </a:p>
      </dgm:t>
    </dgm:pt>
    <dgm:pt modelId="{80529992-8B2B-42BB-BFE7-6E495239EC9D}" type="sibTrans" cxnId="{5F5A7275-E652-4303-821B-C586E308234D}">
      <dgm:prSet/>
      <dgm:spPr/>
      <dgm:t>
        <a:bodyPr/>
        <a:lstStyle/>
        <a:p>
          <a:endParaRPr lang="en-US"/>
        </a:p>
      </dgm:t>
    </dgm:pt>
    <dgm:pt modelId="{E8DCF919-FC45-49BB-9C72-5FEA35A15A3F}">
      <dgm:prSet phldrT="[Text]"/>
      <dgm:spPr/>
      <dgm:t>
        <a:bodyPr/>
        <a:lstStyle/>
        <a:p>
          <a:r>
            <a:rPr lang="en-US" dirty="0">
              <a:solidFill>
                <a:schemeClr val="bg2">
                  <a:lumMod val="90000"/>
                </a:schemeClr>
              </a:solidFill>
            </a:rPr>
            <a:t>Which voices are not represented in program power structures?</a:t>
          </a:r>
        </a:p>
      </dgm:t>
    </dgm:pt>
    <dgm:pt modelId="{305A1741-8E06-4E86-A12B-E269C669823F}" type="parTrans" cxnId="{2CE407FB-D6AD-46E8-9AFB-0B5CE04021C6}">
      <dgm:prSet/>
      <dgm:spPr/>
      <dgm:t>
        <a:bodyPr/>
        <a:lstStyle/>
        <a:p>
          <a:endParaRPr lang="en-US"/>
        </a:p>
      </dgm:t>
    </dgm:pt>
    <dgm:pt modelId="{CB786437-F3AF-4C9B-940A-315D40142A08}" type="sibTrans" cxnId="{2CE407FB-D6AD-46E8-9AFB-0B5CE04021C6}">
      <dgm:prSet/>
      <dgm:spPr/>
      <dgm:t>
        <a:bodyPr/>
        <a:lstStyle/>
        <a:p>
          <a:endParaRPr lang="en-US"/>
        </a:p>
      </dgm:t>
    </dgm:pt>
    <dgm:pt modelId="{8F33EBCC-290A-43BB-9E3A-B4E009B47FF4}">
      <dgm:prSet phldrT="[Text]" custT="1"/>
      <dgm:spPr/>
      <dgm:t>
        <a:bodyPr/>
        <a:lstStyle/>
        <a:p>
          <a:r>
            <a:rPr lang="en-US" sz="1400" dirty="0">
              <a:solidFill>
                <a:schemeClr val="bg2">
                  <a:lumMod val="90000"/>
                </a:schemeClr>
              </a:solidFill>
            </a:rPr>
            <a:t>Is the expectation for anti-racism distributed equitably across faculty? Or is there a burden placed on faculty of color?</a:t>
          </a:r>
        </a:p>
      </dgm:t>
    </dgm:pt>
    <dgm:pt modelId="{A5D119B9-A010-48FB-9D2A-887167C46CEF}" type="parTrans" cxnId="{8061D6F0-7BF8-4B5E-9B4F-D7A4BC3BE25D}">
      <dgm:prSet/>
      <dgm:spPr/>
      <dgm:t>
        <a:bodyPr/>
        <a:lstStyle/>
        <a:p>
          <a:endParaRPr lang="en-US"/>
        </a:p>
      </dgm:t>
    </dgm:pt>
    <dgm:pt modelId="{6B0049C0-F1CC-4D7F-B2B5-B00FA5DD55F9}" type="sibTrans" cxnId="{8061D6F0-7BF8-4B5E-9B4F-D7A4BC3BE25D}">
      <dgm:prSet/>
      <dgm:spPr/>
      <dgm:t>
        <a:bodyPr/>
        <a:lstStyle/>
        <a:p>
          <a:endParaRPr lang="en-US"/>
        </a:p>
      </dgm:t>
    </dgm:pt>
    <dgm:pt modelId="{ECBA65C3-D916-4738-B64B-342A2AD2D84E}">
      <dgm:prSet phldrT="[Text]" custT="1"/>
      <dgm:spPr/>
      <dgm:t>
        <a:bodyPr/>
        <a:lstStyle/>
        <a:p>
          <a:r>
            <a:rPr lang="en-US" sz="1400" dirty="0"/>
            <a:t>Are these knowledge and skills pro-actively included throughout the program curriculum, or delivered in a reactionary manner or as isolated sessions? </a:t>
          </a:r>
        </a:p>
      </dgm:t>
    </dgm:pt>
    <dgm:pt modelId="{E4667C6D-49E3-4CE9-8ACB-A7717C25A42A}" type="parTrans" cxnId="{B53DDB1B-1BE1-4295-9387-8B687D3C28A6}">
      <dgm:prSet/>
      <dgm:spPr/>
      <dgm:t>
        <a:bodyPr/>
        <a:lstStyle/>
        <a:p>
          <a:endParaRPr lang="en-US"/>
        </a:p>
      </dgm:t>
    </dgm:pt>
    <dgm:pt modelId="{934D5C3B-301D-4418-9002-C148469DA1DE}" type="sibTrans" cxnId="{B53DDB1B-1BE1-4295-9387-8B687D3C28A6}">
      <dgm:prSet/>
      <dgm:spPr/>
      <dgm:t>
        <a:bodyPr/>
        <a:lstStyle/>
        <a:p>
          <a:endParaRPr lang="en-US"/>
        </a:p>
      </dgm:t>
    </dgm:pt>
    <dgm:pt modelId="{9B0588EC-D018-4520-A7C5-763EE082F14A}">
      <dgm:prSet phldrT="[Text]" custT="1"/>
      <dgm:spPr/>
      <dgm:t>
        <a:bodyPr/>
        <a:lstStyle/>
        <a:p>
          <a:r>
            <a:rPr lang="en-US" sz="1400" dirty="0"/>
            <a:t>Are anti-racist knowledge and skills developed to meet specific competencies that are related to the program mission?</a:t>
          </a:r>
        </a:p>
      </dgm:t>
    </dgm:pt>
    <dgm:pt modelId="{A76158BA-4486-4D0A-97AC-BCB50F5FAF7D}" type="parTrans" cxnId="{983A1438-1A3D-47D1-9196-11144C406F5B}">
      <dgm:prSet/>
      <dgm:spPr/>
      <dgm:t>
        <a:bodyPr/>
        <a:lstStyle/>
        <a:p>
          <a:endParaRPr lang="en-US"/>
        </a:p>
      </dgm:t>
    </dgm:pt>
    <dgm:pt modelId="{BEFCEC89-8224-4840-9DE5-B652DFC76A73}" type="sibTrans" cxnId="{983A1438-1A3D-47D1-9196-11144C406F5B}">
      <dgm:prSet/>
      <dgm:spPr/>
      <dgm:t>
        <a:bodyPr/>
        <a:lstStyle/>
        <a:p>
          <a:endParaRPr lang="en-US"/>
        </a:p>
      </dgm:t>
    </dgm:pt>
    <dgm:pt modelId="{7829D8C2-8089-4C10-933D-4379745E747B}">
      <dgm:prSet phldrT="[Text]"/>
      <dgm:spPr/>
      <dgm:t>
        <a:bodyPr/>
        <a:lstStyle/>
        <a:p>
          <a:r>
            <a:rPr lang="en-US" dirty="0">
              <a:solidFill>
                <a:schemeClr val="bg2">
                  <a:lumMod val="90000"/>
                </a:schemeClr>
              </a:solidFill>
            </a:rPr>
            <a:t>Do recruitment goals and metrics reflect the program mission, developed via anti-racist methods?</a:t>
          </a:r>
        </a:p>
      </dgm:t>
    </dgm:pt>
    <dgm:pt modelId="{4C07C993-B7FD-4CEA-904C-581A767A12EF}" type="parTrans" cxnId="{2E2EF840-CAA6-44A4-8832-F84D41C2C9F3}">
      <dgm:prSet/>
      <dgm:spPr/>
      <dgm:t>
        <a:bodyPr/>
        <a:lstStyle/>
        <a:p>
          <a:endParaRPr lang="en-US"/>
        </a:p>
      </dgm:t>
    </dgm:pt>
    <dgm:pt modelId="{2C30CB4D-3CF0-4F78-9391-C7BBCA52025A}" type="sibTrans" cxnId="{2E2EF840-CAA6-44A4-8832-F84D41C2C9F3}">
      <dgm:prSet/>
      <dgm:spPr/>
      <dgm:t>
        <a:bodyPr/>
        <a:lstStyle/>
        <a:p>
          <a:endParaRPr lang="en-US"/>
        </a:p>
      </dgm:t>
    </dgm:pt>
    <dgm:pt modelId="{06C1338C-43A0-409F-9051-459415DB5FDA}">
      <dgm:prSet phldrT="[Text]" custT="1"/>
      <dgm:spPr/>
      <dgm:t>
        <a:bodyPr/>
        <a:lstStyle/>
        <a:p>
          <a:r>
            <a:rPr lang="en-US" sz="1400" dirty="0">
              <a:solidFill>
                <a:schemeClr val="bg2">
                  <a:lumMod val="90000"/>
                </a:schemeClr>
              </a:solidFill>
            </a:rPr>
            <a:t>Are White faculty developed on how to mentor trainees of color?</a:t>
          </a:r>
        </a:p>
      </dgm:t>
    </dgm:pt>
    <dgm:pt modelId="{9FBF3302-D5A8-4232-9EF4-9F90292FCFDF}" type="parTrans" cxnId="{EB9C5F0F-6291-4CC4-B4EE-D3903A4E0864}">
      <dgm:prSet/>
      <dgm:spPr/>
      <dgm:t>
        <a:bodyPr/>
        <a:lstStyle/>
        <a:p>
          <a:endParaRPr lang="en-US"/>
        </a:p>
      </dgm:t>
    </dgm:pt>
    <dgm:pt modelId="{7347AD24-9175-4ED6-B900-388A50604725}" type="sibTrans" cxnId="{EB9C5F0F-6291-4CC4-B4EE-D3903A4E0864}">
      <dgm:prSet/>
      <dgm:spPr/>
      <dgm:t>
        <a:bodyPr/>
        <a:lstStyle/>
        <a:p>
          <a:endParaRPr lang="en-US"/>
        </a:p>
      </dgm:t>
    </dgm:pt>
    <dgm:pt modelId="{B0006769-6728-4EC3-B367-9716EB615906}">
      <dgm:prSet custT="1"/>
      <dgm:spPr/>
      <dgm:t>
        <a:bodyPr/>
        <a:lstStyle/>
        <a:p>
          <a:r>
            <a:rPr lang="en-US" sz="1400" dirty="0">
              <a:solidFill>
                <a:schemeClr val="bg2">
                  <a:lumMod val="90000"/>
                </a:schemeClr>
              </a:solidFill>
            </a:rPr>
            <a:t>Is the racist ecosystem within which relationships exist recognized and challenged?</a:t>
          </a:r>
        </a:p>
      </dgm:t>
    </dgm:pt>
    <dgm:pt modelId="{BE9E7F02-0918-4B32-BFE0-11033A43718C}" type="parTrans" cxnId="{B859EB5E-7A20-4B4F-B66F-FFE719EF1B05}">
      <dgm:prSet/>
      <dgm:spPr/>
      <dgm:t>
        <a:bodyPr/>
        <a:lstStyle/>
        <a:p>
          <a:endParaRPr lang="en-US"/>
        </a:p>
      </dgm:t>
    </dgm:pt>
    <dgm:pt modelId="{5F975E22-7486-4C58-A5C8-D7C544839938}" type="sibTrans" cxnId="{B859EB5E-7A20-4B4F-B66F-FFE719EF1B05}">
      <dgm:prSet/>
      <dgm:spPr/>
      <dgm:t>
        <a:bodyPr/>
        <a:lstStyle/>
        <a:p>
          <a:endParaRPr lang="en-US"/>
        </a:p>
      </dgm:t>
    </dgm:pt>
    <dgm:pt modelId="{183FD751-F9B2-4BEA-BF63-D3F7D831A419}" type="pres">
      <dgm:prSet presAssocID="{40118641-EB95-44B9-906E-9B9306AA854F}" presName="cycleMatrixDiagram" presStyleCnt="0">
        <dgm:presLayoutVars>
          <dgm:chMax val="1"/>
          <dgm:dir/>
          <dgm:animLvl val="lvl"/>
          <dgm:resizeHandles val="exact"/>
        </dgm:presLayoutVars>
      </dgm:prSet>
      <dgm:spPr/>
    </dgm:pt>
    <dgm:pt modelId="{28FDDEA5-4DA3-4394-B65A-B5F126551062}" type="pres">
      <dgm:prSet presAssocID="{40118641-EB95-44B9-906E-9B9306AA854F}" presName="children" presStyleCnt="0"/>
      <dgm:spPr/>
    </dgm:pt>
    <dgm:pt modelId="{103A6B16-AD36-4673-A258-FE07C491B8A5}" type="pres">
      <dgm:prSet presAssocID="{40118641-EB95-44B9-906E-9B9306AA854F}" presName="child1group" presStyleCnt="0"/>
      <dgm:spPr/>
    </dgm:pt>
    <dgm:pt modelId="{30F1F773-57AE-4160-8911-19838E7AD8AB}" type="pres">
      <dgm:prSet presAssocID="{40118641-EB95-44B9-906E-9B9306AA854F}" presName="child1" presStyleLbl="bgAcc1" presStyleIdx="0" presStyleCnt="4" custScaleX="199535" custLinFactNeighborX="-31324" custLinFactNeighborY="0"/>
      <dgm:spPr/>
    </dgm:pt>
    <dgm:pt modelId="{D9672FDA-422D-477E-995F-E839B0F201C1}" type="pres">
      <dgm:prSet presAssocID="{40118641-EB95-44B9-906E-9B9306AA854F}" presName="child1Text" presStyleLbl="bgAcc1" presStyleIdx="0" presStyleCnt="4">
        <dgm:presLayoutVars>
          <dgm:bulletEnabled val="1"/>
        </dgm:presLayoutVars>
      </dgm:prSet>
      <dgm:spPr/>
    </dgm:pt>
    <dgm:pt modelId="{2F60FBB3-2890-42AB-8016-FD8E278A5B6B}" type="pres">
      <dgm:prSet presAssocID="{40118641-EB95-44B9-906E-9B9306AA854F}" presName="child2group" presStyleCnt="0"/>
      <dgm:spPr/>
    </dgm:pt>
    <dgm:pt modelId="{AF53DFD6-A9AA-4D68-8D3B-8F7EFBF6280B}" type="pres">
      <dgm:prSet presAssocID="{40118641-EB95-44B9-906E-9B9306AA854F}" presName="child2" presStyleLbl="bgAcc1" presStyleIdx="1" presStyleCnt="4" custScaleX="212680" custLinFactNeighborX="41889" custLinFactNeighborY="0"/>
      <dgm:spPr/>
    </dgm:pt>
    <dgm:pt modelId="{795CEB53-0B69-49B1-A126-FEE5078798D4}" type="pres">
      <dgm:prSet presAssocID="{40118641-EB95-44B9-906E-9B9306AA854F}" presName="child2Text" presStyleLbl="bgAcc1" presStyleIdx="1" presStyleCnt="4">
        <dgm:presLayoutVars>
          <dgm:bulletEnabled val="1"/>
        </dgm:presLayoutVars>
      </dgm:prSet>
      <dgm:spPr/>
    </dgm:pt>
    <dgm:pt modelId="{93F8D373-D039-46D7-A701-84DC674FCA94}" type="pres">
      <dgm:prSet presAssocID="{40118641-EB95-44B9-906E-9B9306AA854F}" presName="child3group" presStyleCnt="0"/>
      <dgm:spPr/>
    </dgm:pt>
    <dgm:pt modelId="{1E59E6D3-C719-4A70-A018-B7EA57C3D142}" type="pres">
      <dgm:prSet presAssocID="{40118641-EB95-44B9-906E-9B9306AA854F}" presName="child3" presStyleLbl="bgAcc1" presStyleIdx="2" presStyleCnt="4" custScaleX="217108" custLinFactNeighborX="78700" custLinFactNeighborY="-1564"/>
      <dgm:spPr/>
    </dgm:pt>
    <dgm:pt modelId="{AF1C7B9A-9F6B-468A-A288-DF7CC479EA7E}" type="pres">
      <dgm:prSet presAssocID="{40118641-EB95-44B9-906E-9B9306AA854F}" presName="child3Text" presStyleLbl="bgAcc1" presStyleIdx="2" presStyleCnt="4">
        <dgm:presLayoutVars>
          <dgm:bulletEnabled val="1"/>
        </dgm:presLayoutVars>
      </dgm:prSet>
      <dgm:spPr/>
    </dgm:pt>
    <dgm:pt modelId="{C504F1DA-A70A-40BB-8D73-660928EC9A79}" type="pres">
      <dgm:prSet presAssocID="{40118641-EB95-44B9-906E-9B9306AA854F}" presName="child4group" presStyleCnt="0"/>
      <dgm:spPr/>
    </dgm:pt>
    <dgm:pt modelId="{CB449E2B-36B7-4D76-9557-41F7FACF4126}" type="pres">
      <dgm:prSet presAssocID="{40118641-EB95-44B9-906E-9B9306AA854F}" presName="child4" presStyleLbl="bgAcc1" presStyleIdx="3" presStyleCnt="4" custScaleX="208366" custLinFactNeighborX="-27610" custLinFactNeighborY="-1962"/>
      <dgm:spPr/>
    </dgm:pt>
    <dgm:pt modelId="{00450207-446F-4233-A13E-2D2E9B9A51BA}" type="pres">
      <dgm:prSet presAssocID="{40118641-EB95-44B9-906E-9B9306AA854F}" presName="child4Text" presStyleLbl="bgAcc1" presStyleIdx="3" presStyleCnt="4">
        <dgm:presLayoutVars>
          <dgm:bulletEnabled val="1"/>
        </dgm:presLayoutVars>
      </dgm:prSet>
      <dgm:spPr/>
    </dgm:pt>
    <dgm:pt modelId="{66178A1B-B4E6-4F24-A2F0-73FC8DA3CA14}" type="pres">
      <dgm:prSet presAssocID="{40118641-EB95-44B9-906E-9B9306AA854F}" presName="childPlaceholder" presStyleCnt="0"/>
      <dgm:spPr/>
    </dgm:pt>
    <dgm:pt modelId="{6FFB2136-AEEF-4C81-9121-9DC03C87CF44}" type="pres">
      <dgm:prSet presAssocID="{40118641-EB95-44B9-906E-9B9306AA854F}" presName="circle" presStyleCnt="0"/>
      <dgm:spPr/>
    </dgm:pt>
    <dgm:pt modelId="{9C1A5A66-90BD-474C-9D5F-D0E097B5E287}" type="pres">
      <dgm:prSet presAssocID="{40118641-EB95-44B9-906E-9B9306AA854F}" presName="quadrant1" presStyleLbl="node1" presStyleIdx="0" presStyleCnt="4">
        <dgm:presLayoutVars>
          <dgm:chMax val="1"/>
          <dgm:bulletEnabled val="1"/>
        </dgm:presLayoutVars>
      </dgm:prSet>
      <dgm:spPr/>
    </dgm:pt>
    <dgm:pt modelId="{744CAF1E-2C35-453C-840B-38111FE65877}" type="pres">
      <dgm:prSet presAssocID="{40118641-EB95-44B9-906E-9B9306AA854F}" presName="quadrant2" presStyleLbl="node1" presStyleIdx="1" presStyleCnt="4">
        <dgm:presLayoutVars>
          <dgm:chMax val="1"/>
          <dgm:bulletEnabled val="1"/>
        </dgm:presLayoutVars>
      </dgm:prSet>
      <dgm:spPr/>
    </dgm:pt>
    <dgm:pt modelId="{90CB1B1A-093E-41C1-9F73-C70DD3EAD153}" type="pres">
      <dgm:prSet presAssocID="{40118641-EB95-44B9-906E-9B9306AA854F}" presName="quadrant3" presStyleLbl="node1" presStyleIdx="2" presStyleCnt="4">
        <dgm:presLayoutVars>
          <dgm:chMax val="1"/>
          <dgm:bulletEnabled val="1"/>
        </dgm:presLayoutVars>
      </dgm:prSet>
      <dgm:spPr/>
    </dgm:pt>
    <dgm:pt modelId="{73FFF3A2-930E-404D-8904-93BABA154DCB}" type="pres">
      <dgm:prSet presAssocID="{40118641-EB95-44B9-906E-9B9306AA854F}" presName="quadrant4" presStyleLbl="node1" presStyleIdx="3" presStyleCnt="4">
        <dgm:presLayoutVars>
          <dgm:chMax val="1"/>
          <dgm:bulletEnabled val="1"/>
        </dgm:presLayoutVars>
      </dgm:prSet>
      <dgm:spPr/>
    </dgm:pt>
    <dgm:pt modelId="{97D94067-9520-4391-ABE9-2DDB811B02E3}" type="pres">
      <dgm:prSet presAssocID="{40118641-EB95-44B9-906E-9B9306AA854F}" presName="quadrantPlaceholder" presStyleCnt="0"/>
      <dgm:spPr/>
    </dgm:pt>
    <dgm:pt modelId="{0CD62259-D788-4380-9C41-AD685B0DE5F1}" type="pres">
      <dgm:prSet presAssocID="{40118641-EB95-44B9-906E-9B9306AA854F}" presName="center1" presStyleLbl="fgShp" presStyleIdx="0" presStyleCnt="2"/>
      <dgm:spPr/>
    </dgm:pt>
    <dgm:pt modelId="{A5A59916-8D1A-4D5C-B84E-9D79EB0C2CB1}" type="pres">
      <dgm:prSet presAssocID="{40118641-EB95-44B9-906E-9B9306AA854F}" presName="center2" presStyleLbl="fgShp" presStyleIdx="1" presStyleCnt="2"/>
      <dgm:spPr/>
    </dgm:pt>
  </dgm:ptLst>
  <dgm:cxnLst>
    <dgm:cxn modelId="{DD8C520B-1D3C-436B-A300-5DC46B4958B3}" type="presOf" srcId="{C6A5F473-8660-45FE-8BF8-7949D8EF5820}" destId="{90CB1B1A-093E-41C1-9F73-C70DD3EAD153}" srcOrd="0" destOrd="0" presId="urn:microsoft.com/office/officeart/2005/8/layout/cycle4"/>
    <dgm:cxn modelId="{EB9C5F0F-6291-4CC4-B4EE-D3903A4E0864}" srcId="{AC26DF69-A796-4F75-9595-A81EA8329FD6}" destId="{06C1338C-43A0-409F-9051-459415DB5FDA}" srcOrd="2" destOrd="0" parTransId="{9FBF3302-D5A8-4232-9EF4-9F90292FCFDF}" sibTransId="{7347AD24-9175-4ED6-B900-388A50604725}"/>
    <dgm:cxn modelId="{91BA7A0F-6A91-4BF9-8480-93838C3E17C2}" type="presOf" srcId="{40118641-EB95-44B9-906E-9B9306AA854F}" destId="{183FD751-F9B2-4BEA-BF63-D3F7D831A419}" srcOrd="0" destOrd="0" presId="urn:microsoft.com/office/officeart/2005/8/layout/cycle4"/>
    <dgm:cxn modelId="{B53DDB1B-1BE1-4295-9387-8B687D3C28A6}" srcId="{EF0A2A6B-C46D-4125-86F0-172A08E6BB19}" destId="{ECBA65C3-D916-4738-B64B-342A2AD2D84E}" srcOrd="1" destOrd="0" parTransId="{E4667C6D-49E3-4CE9-8ACB-A7717C25A42A}" sibTransId="{934D5C3B-301D-4418-9002-C148469DA1DE}"/>
    <dgm:cxn modelId="{26BEBB20-C90C-4DFC-A82E-1BC276776245}" srcId="{C6A5F473-8660-45FE-8BF8-7949D8EF5820}" destId="{B15F12BA-25CE-46D4-98C1-F46C2CC930BE}" srcOrd="0" destOrd="0" parTransId="{D3EFA63C-FCBB-4559-8558-AA46469F059A}" sibTransId="{282AD2BD-F2EE-4259-BBA1-FE85CAAED14E}"/>
    <dgm:cxn modelId="{EC379628-84FA-48E2-A661-0726F405FE57}" srcId="{40118641-EB95-44B9-906E-9B9306AA854F}" destId="{AC26DF69-A796-4F75-9595-A81EA8329FD6}" srcOrd="1" destOrd="0" parTransId="{E2434375-00B8-4486-A2FB-45AB5BD12455}" sibTransId="{5D9AE2B9-5AED-46DD-8190-4A40068C4235}"/>
    <dgm:cxn modelId="{6604962E-0BD3-4193-AEC2-D23535175116}" type="presOf" srcId="{8F33EBCC-290A-43BB-9E3A-B4E009B47FF4}" destId="{795CEB53-0B69-49B1-A126-FEE5078798D4}" srcOrd="1" destOrd="1" presId="urn:microsoft.com/office/officeart/2005/8/layout/cycle4"/>
    <dgm:cxn modelId="{C7730434-2CB0-4F30-B161-572584E2C552}" type="presOf" srcId="{AC26DF69-A796-4F75-9595-A81EA8329FD6}" destId="{744CAF1E-2C35-453C-840B-38111FE65877}" srcOrd="0" destOrd="0" presId="urn:microsoft.com/office/officeart/2005/8/layout/cycle4"/>
    <dgm:cxn modelId="{983A1438-1A3D-47D1-9196-11144C406F5B}" srcId="{EF0A2A6B-C46D-4125-86F0-172A08E6BB19}" destId="{9B0588EC-D018-4520-A7C5-763EE082F14A}" srcOrd="0" destOrd="0" parTransId="{A76158BA-4486-4D0A-97AC-BCB50F5FAF7D}" sibTransId="{BEFCEC89-8224-4840-9DE5-B652DFC76A73}"/>
    <dgm:cxn modelId="{FDD88E3C-08D4-4E98-8EAC-6FBDE92CA91B}" type="presOf" srcId="{B0006769-6728-4EC3-B367-9716EB615906}" destId="{CB449E2B-36B7-4D76-9557-41F7FACF4126}" srcOrd="0" destOrd="1" presId="urn:microsoft.com/office/officeart/2005/8/layout/cycle4"/>
    <dgm:cxn modelId="{2E98BE3C-2203-42C0-B646-9F347A23ACAA}" type="presOf" srcId="{B15F12BA-25CE-46D4-98C1-F46C2CC930BE}" destId="{AF1C7B9A-9F6B-468A-A288-DF7CC479EA7E}" srcOrd="1" destOrd="0" presId="urn:microsoft.com/office/officeart/2005/8/layout/cycle4"/>
    <dgm:cxn modelId="{2E2EF840-CAA6-44A4-8832-F84D41C2C9F3}" srcId="{C6A5F473-8660-45FE-8BF8-7949D8EF5820}" destId="{7829D8C2-8089-4C10-933D-4379745E747B}" srcOrd="1" destOrd="0" parTransId="{4C07C993-B7FD-4CEA-904C-581A767A12EF}" sibTransId="{2C30CB4D-3CF0-4F78-9391-C7BBCA52025A}"/>
    <dgm:cxn modelId="{B859EB5E-7A20-4B4F-B66F-FFE719EF1B05}" srcId="{F342D4B3-2619-4BF3-8AA3-E4BFD5562FA2}" destId="{B0006769-6728-4EC3-B367-9716EB615906}" srcOrd="1" destOrd="0" parTransId="{BE9E7F02-0918-4B32-BFE0-11033A43718C}" sibTransId="{5F975E22-7486-4C58-A5C8-D7C544839938}"/>
    <dgm:cxn modelId="{6FA94D41-1A27-4728-8F8C-9E23B2F20FD1}" type="presOf" srcId="{7829D8C2-8089-4C10-933D-4379745E747B}" destId="{1E59E6D3-C719-4A70-A018-B7EA57C3D142}" srcOrd="0" destOrd="1" presId="urn:microsoft.com/office/officeart/2005/8/layout/cycle4"/>
    <dgm:cxn modelId="{AF003655-6287-4A31-A0A8-1560092AAA03}" type="presOf" srcId="{2787D72A-D04F-4197-BC5E-BE865F7E4143}" destId="{795CEB53-0B69-49B1-A126-FEE5078798D4}" srcOrd="1" destOrd="0" presId="urn:microsoft.com/office/officeart/2005/8/layout/cycle4"/>
    <dgm:cxn modelId="{5F5A7275-E652-4303-821B-C586E308234D}" srcId="{F342D4B3-2619-4BF3-8AA3-E4BFD5562FA2}" destId="{6E17D7CE-8CAA-4C25-AC67-9B36BE8BE4C9}" srcOrd="0" destOrd="0" parTransId="{5B16BB7E-9323-40BA-AFB5-E442BFDCB90E}" sibTransId="{80529992-8B2B-42BB-BFE7-6E495239EC9D}"/>
    <dgm:cxn modelId="{59CE1359-0CB3-4AB4-B605-1DA8E4F8C96D}" srcId="{40118641-EB95-44B9-906E-9B9306AA854F}" destId="{C6A5F473-8660-45FE-8BF8-7949D8EF5820}" srcOrd="2" destOrd="0" parTransId="{E1334A2F-5219-4309-960C-8EE49B75C65D}" sibTransId="{40AE9C5C-0DE4-4C04-B073-55FC8465F9EB}"/>
    <dgm:cxn modelId="{4A8A9C81-85F0-4D31-A48B-47DEBFD31A71}" type="presOf" srcId="{2787D72A-D04F-4197-BC5E-BE865F7E4143}" destId="{AF53DFD6-A9AA-4D68-8D3B-8F7EFBF6280B}" srcOrd="0" destOrd="0" presId="urn:microsoft.com/office/officeart/2005/8/layout/cycle4"/>
    <dgm:cxn modelId="{F4F2C488-5535-4118-A601-C5718581A0D8}" type="presOf" srcId="{7829D8C2-8089-4C10-933D-4379745E747B}" destId="{AF1C7B9A-9F6B-468A-A288-DF7CC479EA7E}" srcOrd="1" destOrd="1" presId="urn:microsoft.com/office/officeart/2005/8/layout/cycle4"/>
    <dgm:cxn modelId="{AED0B18E-5547-4C8C-A958-96CDFEAF63BF}" type="presOf" srcId="{B0006769-6728-4EC3-B367-9716EB615906}" destId="{00450207-446F-4233-A13E-2D2E9B9A51BA}" srcOrd="1" destOrd="1" presId="urn:microsoft.com/office/officeart/2005/8/layout/cycle4"/>
    <dgm:cxn modelId="{5CE1A293-2315-43C8-9CFF-C9383843B4E3}" type="presOf" srcId="{6E17D7CE-8CAA-4C25-AC67-9B36BE8BE4C9}" destId="{CB449E2B-36B7-4D76-9557-41F7FACF4126}" srcOrd="0" destOrd="0" presId="urn:microsoft.com/office/officeart/2005/8/layout/cycle4"/>
    <dgm:cxn modelId="{11A21899-97BD-4C3F-956F-5C5AF325EC8B}" type="presOf" srcId="{F342D4B3-2619-4BF3-8AA3-E4BFD5562FA2}" destId="{73FFF3A2-930E-404D-8904-93BABA154DCB}" srcOrd="0" destOrd="0" presId="urn:microsoft.com/office/officeart/2005/8/layout/cycle4"/>
    <dgm:cxn modelId="{99A1749A-C2B2-46A0-8DD2-13727512BDFF}" srcId="{AC26DF69-A796-4F75-9595-A81EA8329FD6}" destId="{2787D72A-D04F-4197-BC5E-BE865F7E4143}" srcOrd="0" destOrd="0" parTransId="{1E2D3F3D-D9F3-45E2-95E0-E05B9F054263}" sibTransId="{CFEEE3FE-517D-44F0-804A-7CB4478F858E}"/>
    <dgm:cxn modelId="{725A22A9-52FC-4BC8-9195-42003D3C9D2E}" type="presOf" srcId="{ECBA65C3-D916-4738-B64B-342A2AD2D84E}" destId="{D9672FDA-422D-477E-995F-E839B0F201C1}" srcOrd="1" destOrd="1" presId="urn:microsoft.com/office/officeart/2005/8/layout/cycle4"/>
    <dgm:cxn modelId="{6B52C7B6-12AA-4F42-8238-DC1DDE26A84B}" srcId="{40118641-EB95-44B9-906E-9B9306AA854F}" destId="{F342D4B3-2619-4BF3-8AA3-E4BFD5562FA2}" srcOrd="3" destOrd="0" parTransId="{6CDEB2C4-705B-4B33-AB40-645B0897F8E6}" sibTransId="{A49B5372-F42D-422D-9A98-1D50452A8D63}"/>
    <dgm:cxn modelId="{4C9B61BC-9E46-4493-B131-B89A55674E64}" type="presOf" srcId="{06C1338C-43A0-409F-9051-459415DB5FDA}" destId="{795CEB53-0B69-49B1-A126-FEE5078798D4}" srcOrd="1" destOrd="2" presId="urn:microsoft.com/office/officeart/2005/8/layout/cycle4"/>
    <dgm:cxn modelId="{7DDFA6C1-CD18-4B93-9ABE-E906E5685C0A}" srcId="{40118641-EB95-44B9-906E-9B9306AA854F}" destId="{EF0A2A6B-C46D-4125-86F0-172A08E6BB19}" srcOrd="0" destOrd="0" parTransId="{F65F6C05-AFCA-4E1C-B106-4B19DDA4C714}" sibTransId="{95003CB7-45A1-4418-B078-FCF7CD56D88B}"/>
    <dgm:cxn modelId="{69BA1BC3-DCBA-45F6-9883-84D4C7ECAF1F}" type="presOf" srcId="{E8DCF919-FC45-49BB-9C72-5FEA35A15A3F}" destId="{1E59E6D3-C719-4A70-A018-B7EA57C3D142}" srcOrd="0" destOrd="2" presId="urn:microsoft.com/office/officeart/2005/8/layout/cycle4"/>
    <dgm:cxn modelId="{7BAE7EC3-CC70-406C-B145-DC81E6BC683F}" type="presOf" srcId="{06C1338C-43A0-409F-9051-459415DB5FDA}" destId="{AF53DFD6-A9AA-4D68-8D3B-8F7EFBF6280B}" srcOrd="0" destOrd="2" presId="urn:microsoft.com/office/officeart/2005/8/layout/cycle4"/>
    <dgm:cxn modelId="{A8DB7FC3-8ACC-4BE5-8DEF-7C57748932F3}" type="presOf" srcId="{ECBA65C3-D916-4738-B64B-342A2AD2D84E}" destId="{30F1F773-57AE-4160-8911-19838E7AD8AB}" srcOrd="0" destOrd="1" presId="urn:microsoft.com/office/officeart/2005/8/layout/cycle4"/>
    <dgm:cxn modelId="{A93E9FCA-ECD3-453F-BE46-EB2B97F3EC7F}" type="presOf" srcId="{6E17D7CE-8CAA-4C25-AC67-9B36BE8BE4C9}" destId="{00450207-446F-4233-A13E-2D2E9B9A51BA}" srcOrd="1" destOrd="0" presId="urn:microsoft.com/office/officeart/2005/8/layout/cycle4"/>
    <dgm:cxn modelId="{B8C8DFCF-1794-4349-B2AB-FC13A752ECD0}" type="presOf" srcId="{9B0588EC-D018-4520-A7C5-763EE082F14A}" destId="{30F1F773-57AE-4160-8911-19838E7AD8AB}" srcOrd="0" destOrd="0" presId="urn:microsoft.com/office/officeart/2005/8/layout/cycle4"/>
    <dgm:cxn modelId="{11D44CDA-A735-4206-973C-DAD242BCCC96}" type="presOf" srcId="{B15F12BA-25CE-46D4-98C1-F46C2CC930BE}" destId="{1E59E6D3-C719-4A70-A018-B7EA57C3D142}" srcOrd="0" destOrd="0" presId="urn:microsoft.com/office/officeart/2005/8/layout/cycle4"/>
    <dgm:cxn modelId="{11B53CE1-1EC2-48DD-9828-8FAD21987B53}" type="presOf" srcId="{E8DCF919-FC45-49BB-9C72-5FEA35A15A3F}" destId="{AF1C7B9A-9F6B-468A-A288-DF7CC479EA7E}" srcOrd="1" destOrd="2" presId="urn:microsoft.com/office/officeart/2005/8/layout/cycle4"/>
    <dgm:cxn modelId="{2D7AC9E5-74A0-4FCE-AEFE-DFD443D6F0A4}" type="presOf" srcId="{8F33EBCC-290A-43BB-9E3A-B4E009B47FF4}" destId="{AF53DFD6-A9AA-4D68-8D3B-8F7EFBF6280B}" srcOrd="0" destOrd="1" presId="urn:microsoft.com/office/officeart/2005/8/layout/cycle4"/>
    <dgm:cxn modelId="{5E13C5EE-8989-44D8-8F87-ED18AA4855E1}" type="presOf" srcId="{EF0A2A6B-C46D-4125-86F0-172A08E6BB19}" destId="{9C1A5A66-90BD-474C-9D5F-D0E097B5E287}" srcOrd="0" destOrd="0" presId="urn:microsoft.com/office/officeart/2005/8/layout/cycle4"/>
    <dgm:cxn modelId="{8061D6F0-7BF8-4B5E-9B4F-D7A4BC3BE25D}" srcId="{AC26DF69-A796-4F75-9595-A81EA8329FD6}" destId="{8F33EBCC-290A-43BB-9E3A-B4E009B47FF4}" srcOrd="1" destOrd="0" parTransId="{A5D119B9-A010-48FB-9D2A-887167C46CEF}" sibTransId="{6B0049C0-F1CC-4D7F-B2B5-B00FA5DD55F9}"/>
    <dgm:cxn modelId="{7B8977FA-4315-456C-ADA6-7CF8D06F7B3C}" type="presOf" srcId="{9B0588EC-D018-4520-A7C5-763EE082F14A}" destId="{D9672FDA-422D-477E-995F-E839B0F201C1}" srcOrd="1" destOrd="0" presId="urn:microsoft.com/office/officeart/2005/8/layout/cycle4"/>
    <dgm:cxn modelId="{2CE407FB-D6AD-46E8-9AFB-0B5CE04021C6}" srcId="{C6A5F473-8660-45FE-8BF8-7949D8EF5820}" destId="{E8DCF919-FC45-49BB-9C72-5FEA35A15A3F}" srcOrd="2" destOrd="0" parTransId="{305A1741-8E06-4E86-A12B-E269C669823F}" sibTransId="{CB786437-F3AF-4C9B-940A-315D40142A08}"/>
    <dgm:cxn modelId="{726381EA-A1AA-4024-B29F-7F6DA728F655}" type="presParOf" srcId="{183FD751-F9B2-4BEA-BF63-D3F7D831A419}" destId="{28FDDEA5-4DA3-4394-B65A-B5F126551062}" srcOrd="0" destOrd="0" presId="urn:microsoft.com/office/officeart/2005/8/layout/cycle4"/>
    <dgm:cxn modelId="{4A9BE8E0-34A0-4F16-B5EF-336BFE7283FF}" type="presParOf" srcId="{28FDDEA5-4DA3-4394-B65A-B5F126551062}" destId="{103A6B16-AD36-4673-A258-FE07C491B8A5}" srcOrd="0" destOrd="0" presId="urn:microsoft.com/office/officeart/2005/8/layout/cycle4"/>
    <dgm:cxn modelId="{D2032746-5320-464D-A3B3-B16DA247381C}" type="presParOf" srcId="{103A6B16-AD36-4673-A258-FE07C491B8A5}" destId="{30F1F773-57AE-4160-8911-19838E7AD8AB}" srcOrd="0" destOrd="0" presId="urn:microsoft.com/office/officeart/2005/8/layout/cycle4"/>
    <dgm:cxn modelId="{0E40567B-DC3B-4A7A-B81C-FAB4D833397D}" type="presParOf" srcId="{103A6B16-AD36-4673-A258-FE07C491B8A5}" destId="{D9672FDA-422D-477E-995F-E839B0F201C1}" srcOrd="1" destOrd="0" presId="urn:microsoft.com/office/officeart/2005/8/layout/cycle4"/>
    <dgm:cxn modelId="{CBFF9F98-0CD5-4E46-84F7-0ADBD04B5809}" type="presParOf" srcId="{28FDDEA5-4DA3-4394-B65A-B5F126551062}" destId="{2F60FBB3-2890-42AB-8016-FD8E278A5B6B}" srcOrd="1" destOrd="0" presId="urn:microsoft.com/office/officeart/2005/8/layout/cycle4"/>
    <dgm:cxn modelId="{25343AF0-5C8B-4A9F-A50D-20D98D383614}" type="presParOf" srcId="{2F60FBB3-2890-42AB-8016-FD8E278A5B6B}" destId="{AF53DFD6-A9AA-4D68-8D3B-8F7EFBF6280B}" srcOrd="0" destOrd="0" presId="urn:microsoft.com/office/officeart/2005/8/layout/cycle4"/>
    <dgm:cxn modelId="{2036D546-C70B-4A35-B4CF-AFA1889406A3}" type="presParOf" srcId="{2F60FBB3-2890-42AB-8016-FD8E278A5B6B}" destId="{795CEB53-0B69-49B1-A126-FEE5078798D4}" srcOrd="1" destOrd="0" presId="urn:microsoft.com/office/officeart/2005/8/layout/cycle4"/>
    <dgm:cxn modelId="{6106928F-B4E0-486B-BE3F-82EA2D518B19}" type="presParOf" srcId="{28FDDEA5-4DA3-4394-B65A-B5F126551062}" destId="{93F8D373-D039-46D7-A701-84DC674FCA94}" srcOrd="2" destOrd="0" presId="urn:microsoft.com/office/officeart/2005/8/layout/cycle4"/>
    <dgm:cxn modelId="{31B20CDC-313C-41DE-B0F1-EAB91E50B589}" type="presParOf" srcId="{93F8D373-D039-46D7-A701-84DC674FCA94}" destId="{1E59E6D3-C719-4A70-A018-B7EA57C3D142}" srcOrd="0" destOrd="0" presId="urn:microsoft.com/office/officeart/2005/8/layout/cycle4"/>
    <dgm:cxn modelId="{7B6AD55A-7D76-4B6B-8936-C31EB619B2FE}" type="presParOf" srcId="{93F8D373-D039-46D7-A701-84DC674FCA94}" destId="{AF1C7B9A-9F6B-468A-A288-DF7CC479EA7E}" srcOrd="1" destOrd="0" presId="urn:microsoft.com/office/officeart/2005/8/layout/cycle4"/>
    <dgm:cxn modelId="{58BF1D1C-8C17-4CF3-81CB-F5DF468E73F9}" type="presParOf" srcId="{28FDDEA5-4DA3-4394-B65A-B5F126551062}" destId="{C504F1DA-A70A-40BB-8D73-660928EC9A79}" srcOrd="3" destOrd="0" presId="urn:microsoft.com/office/officeart/2005/8/layout/cycle4"/>
    <dgm:cxn modelId="{82FC7D28-99BA-4481-AF59-2D72862E70BD}" type="presParOf" srcId="{C504F1DA-A70A-40BB-8D73-660928EC9A79}" destId="{CB449E2B-36B7-4D76-9557-41F7FACF4126}" srcOrd="0" destOrd="0" presId="urn:microsoft.com/office/officeart/2005/8/layout/cycle4"/>
    <dgm:cxn modelId="{EA5A5F1A-0F46-4D66-B677-14BC88479508}" type="presParOf" srcId="{C504F1DA-A70A-40BB-8D73-660928EC9A79}" destId="{00450207-446F-4233-A13E-2D2E9B9A51BA}" srcOrd="1" destOrd="0" presId="urn:microsoft.com/office/officeart/2005/8/layout/cycle4"/>
    <dgm:cxn modelId="{DDCBE92D-5F0C-4DA4-9E0C-9E21543AFBC6}" type="presParOf" srcId="{28FDDEA5-4DA3-4394-B65A-B5F126551062}" destId="{66178A1B-B4E6-4F24-A2F0-73FC8DA3CA14}" srcOrd="4" destOrd="0" presId="urn:microsoft.com/office/officeart/2005/8/layout/cycle4"/>
    <dgm:cxn modelId="{124F5177-9127-41FB-A51E-20A2A5144647}" type="presParOf" srcId="{183FD751-F9B2-4BEA-BF63-D3F7D831A419}" destId="{6FFB2136-AEEF-4C81-9121-9DC03C87CF44}" srcOrd="1" destOrd="0" presId="urn:microsoft.com/office/officeart/2005/8/layout/cycle4"/>
    <dgm:cxn modelId="{6885C8B3-0D06-4C26-83E3-7513041199CD}" type="presParOf" srcId="{6FFB2136-AEEF-4C81-9121-9DC03C87CF44}" destId="{9C1A5A66-90BD-474C-9D5F-D0E097B5E287}" srcOrd="0" destOrd="0" presId="urn:microsoft.com/office/officeart/2005/8/layout/cycle4"/>
    <dgm:cxn modelId="{66018A36-311D-4C4C-A317-DD960FA2C876}" type="presParOf" srcId="{6FFB2136-AEEF-4C81-9121-9DC03C87CF44}" destId="{744CAF1E-2C35-453C-840B-38111FE65877}" srcOrd="1" destOrd="0" presId="urn:microsoft.com/office/officeart/2005/8/layout/cycle4"/>
    <dgm:cxn modelId="{1CE5E403-8A54-4AB9-B570-E1218BB74145}" type="presParOf" srcId="{6FFB2136-AEEF-4C81-9121-9DC03C87CF44}" destId="{90CB1B1A-093E-41C1-9F73-C70DD3EAD153}" srcOrd="2" destOrd="0" presId="urn:microsoft.com/office/officeart/2005/8/layout/cycle4"/>
    <dgm:cxn modelId="{6FB879A2-AA49-47C2-9ECF-57824480F3A4}" type="presParOf" srcId="{6FFB2136-AEEF-4C81-9121-9DC03C87CF44}" destId="{73FFF3A2-930E-404D-8904-93BABA154DCB}" srcOrd="3" destOrd="0" presId="urn:microsoft.com/office/officeart/2005/8/layout/cycle4"/>
    <dgm:cxn modelId="{29C99E24-2195-4320-825D-43C2092566D7}" type="presParOf" srcId="{6FFB2136-AEEF-4C81-9121-9DC03C87CF44}" destId="{97D94067-9520-4391-ABE9-2DDB811B02E3}" srcOrd="4" destOrd="0" presId="urn:microsoft.com/office/officeart/2005/8/layout/cycle4"/>
    <dgm:cxn modelId="{28B8D30D-7070-42DD-845B-94F9C143FA4B}" type="presParOf" srcId="{183FD751-F9B2-4BEA-BF63-D3F7D831A419}" destId="{0CD62259-D788-4380-9C41-AD685B0DE5F1}" srcOrd="2" destOrd="0" presId="urn:microsoft.com/office/officeart/2005/8/layout/cycle4"/>
    <dgm:cxn modelId="{4AC1A174-9278-423B-815E-2F41DBAAAAF9}" type="presParOf" srcId="{183FD751-F9B2-4BEA-BF63-D3F7D831A419}" destId="{A5A59916-8D1A-4D5C-B84E-9D79EB0C2CB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14AA79-54A0-4894-AD94-CE4AF7F86638}"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5A440601-834F-481D-84DD-CD152FC6C305}">
      <dgm:prSet/>
      <dgm:spPr/>
      <dgm:t>
        <a:bodyPr/>
        <a:lstStyle/>
        <a:p>
          <a:r>
            <a:rPr lang="en-US" dirty="0"/>
            <a:t>Remember that you cannot get from race to inequity without racism</a:t>
          </a:r>
        </a:p>
      </dgm:t>
    </dgm:pt>
    <dgm:pt modelId="{A9C4DA0E-F43D-4936-A160-7CF0DC02BBB3}" type="parTrans" cxnId="{8702C0D1-5786-4323-AA73-4D70D8466619}">
      <dgm:prSet/>
      <dgm:spPr/>
      <dgm:t>
        <a:bodyPr/>
        <a:lstStyle/>
        <a:p>
          <a:endParaRPr lang="en-US"/>
        </a:p>
      </dgm:t>
    </dgm:pt>
    <dgm:pt modelId="{687F1C15-B51A-4DDE-9504-2766FD20BCA3}" type="sibTrans" cxnId="{8702C0D1-5786-4323-AA73-4D70D8466619}">
      <dgm:prSet phldrT="1" phldr="0"/>
      <dgm:spPr/>
      <dgm:t>
        <a:bodyPr/>
        <a:lstStyle/>
        <a:p>
          <a:r>
            <a:rPr lang="en-US"/>
            <a:t>1</a:t>
          </a:r>
        </a:p>
      </dgm:t>
    </dgm:pt>
    <dgm:pt modelId="{08EFBA7D-4430-49EC-BA01-52457FF151DD}">
      <dgm:prSet/>
      <dgm:spPr/>
      <dgm:t>
        <a:bodyPr/>
        <a:lstStyle/>
        <a:p>
          <a:r>
            <a:rPr lang="en-US"/>
            <a:t>Focus on consequences, not intent, of policies and practices</a:t>
          </a:r>
        </a:p>
      </dgm:t>
    </dgm:pt>
    <dgm:pt modelId="{DFD54BB9-1591-4658-86DF-882DAEB84690}" type="parTrans" cxnId="{AA6FAF01-D2C0-4ADC-9A51-384CA989AA4B}">
      <dgm:prSet/>
      <dgm:spPr/>
      <dgm:t>
        <a:bodyPr/>
        <a:lstStyle/>
        <a:p>
          <a:endParaRPr lang="en-US"/>
        </a:p>
      </dgm:t>
    </dgm:pt>
    <dgm:pt modelId="{4B027DCF-9AFD-4455-9B93-8D412D219312}" type="sibTrans" cxnId="{AA6FAF01-D2C0-4ADC-9A51-384CA989AA4B}">
      <dgm:prSet phldrT="2" phldr="0"/>
      <dgm:spPr/>
      <dgm:t>
        <a:bodyPr/>
        <a:lstStyle/>
        <a:p>
          <a:r>
            <a:rPr lang="en-US"/>
            <a:t>2</a:t>
          </a:r>
        </a:p>
      </dgm:t>
    </dgm:pt>
    <dgm:pt modelId="{B9634DBB-99D0-4B2C-BBBE-DC83325E081B}">
      <dgm:prSet/>
      <dgm:spPr/>
      <dgm:t>
        <a:bodyPr/>
        <a:lstStyle/>
        <a:p>
          <a:r>
            <a:rPr lang="en-US" dirty="0"/>
            <a:t>Link racist policies and practices to White Supremacy norms</a:t>
          </a:r>
        </a:p>
      </dgm:t>
    </dgm:pt>
    <dgm:pt modelId="{CEDD1FF3-8A20-488E-8929-5D2D09C0761E}" type="parTrans" cxnId="{37E173A1-F9B4-4C26-9472-6F9EE754F88F}">
      <dgm:prSet/>
      <dgm:spPr/>
      <dgm:t>
        <a:bodyPr/>
        <a:lstStyle/>
        <a:p>
          <a:endParaRPr lang="en-US"/>
        </a:p>
      </dgm:t>
    </dgm:pt>
    <dgm:pt modelId="{96B1D3A2-83A3-4A82-BF42-F77A61E0A380}" type="sibTrans" cxnId="{37E173A1-F9B4-4C26-9472-6F9EE754F88F}">
      <dgm:prSet phldrT="3" phldr="0"/>
      <dgm:spPr/>
      <dgm:t>
        <a:bodyPr/>
        <a:lstStyle/>
        <a:p>
          <a:r>
            <a:rPr lang="en-US"/>
            <a:t>3</a:t>
          </a:r>
        </a:p>
      </dgm:t>
    </dgm:pt>
    <dgm:pt modelId="{C8CCC74E-2B26-4786-BDC3-5A1D3AF3F71F}">
      <dgm:prSet/>
      <dgm:spPr/>
      <dgm:t>
        <a:bodyPr/>
        <a:lstStyle/>
        <a:p>
          <a:r>
            <a:rPr lang="en-US" dirty="0"/>
            <a:t>Develop anti-racist clinical skills to dismantle these norms</a:t>
          </a:r>
        </a:p>
      </dgm:t>
    </dgm:pt>
    <dgm:pt modelId="{9144381A-4800-49F4-AC22-9FA662A26659}" type="parTrans" cxnId="{5D373E51-344B-4520-9C6F-9717D83B2AD5}">
      <dgm:prSet/>
      <dgm:spPr/>
      <dgm:t>
        <a:bodyPr/>
        <a:lstStyle/>
        <a:p>
          <a:endParaRPr lang="en-US"/>
        </a:p>
      </dgm:t>
    </dgm:pt>
    <dgm:pt modelId="{B2472907-72D4-4AFC-9250-6FB6EBE92B9F}" type="sibTrans" cxnId="{5D373E51-344B-4520-9C6F-9717D83B2AD5}">
      <dgm:prSet phldrT="4" phldr="0"/>
      <dgm:spPr/>
      <dgm:t>
        <a:bodyPr/>
        <a:lstStyle/>
        <a:p>
          <a:r>
            <a:rPr lang="en-US"/>
            <a:t>4</a:t>
          </a:r>
        </a:p>
      </dgm:t>
    </dgm:pt>
    <dgm:pt modelId="{97D16A1A-1248-475E-832C-35C6910186E6}" type="pres">
      <dgm:prSet presAssocID="{2914AA79-54A0-4894-AD94-CE4AF7F86638}" presName="Name0" presStyleCnt="0">
        <dgm:presLayoutVars>
          <dgm:animLvl val="lvl"/>
          <dgm:resizeHandles val="exact"/>
        </dgm:presLayoutVars>
      </dgm:prSet>
      <dgm:spPr/>
    </dgm:pt>
    <dgm:pt modelId="{FA40A81E-8BE8-4EF3-896F-82C3B4C0EA83}" type="pres">
      <dgm:prSet presAssocID="{5A440601-834F-481D-84DD-CD152FC6C305}" presName="compositeNode" presStyleCnt="0">
        <dgm:presLayoutVars>
          <dgm:bulletEnabled val="1"/>
        </dgm:presLayoutVars>
      </dgm:prSet>
      <dgm:spPr/>
    </dgm:pt>
    <dgm:pt modelId="{B99988BD-47FB-46DA-8FD2-F913E8D8C392}" type="pres">
      <dgm:prSet presAssocID="{5A440601-834F-481D-84DD-CD152FC6C305}" presName="bgRect" presStyleLbl="bgAccFollowNode1" presStyleIdx="0" presStyleCnt="4"/>
      <dgm:spPr/>
    </dgm:pt>
    <dgm:pt modelId="{3E6B8C01-F320-4733-A6C6-FE4E5782D646}" type="pres">
      <dgm:prSet presAssocID="{687F1C15-B51A-4DDE-9504-2766FD20BCA3}" presName="sibTransNodeCircle" presStyleLbl="alignNode1" presStyleIdx="0" presStyleCnt="8">
        <dgm:presLayoutVars>
          <dgm:chMax val="0"/>
          <dgm:bulletEnabled/>
        </dgm:presLayoutVars>
      </dgm:prSet>
      <dgm:spPr/>
    </dgm:pt>
    <dgm:pt modelId="{247529DA-A003-480E-A824-8C6E983E5783}" type="pres">
      <dgm:prSet presAssocID="{5A440601-834F-481D-84DD-CD152FC6C305}" presName="bottomLine" presStyleLbl="alignNode1" presStyleIdx="1" presStyleCnt="8">
        <dgm:presLayoutVars/>
      </dgm:prSet>
      <dgm:spPr/>
    </dgm:pt>
    <dgm:pt modelId="{0F0C1043-4A25-4110-B3E9-B917E2AD1F73}" type="pres">
      <dgm:prSet presAssocID="{5A440601-834F-481D-84DD-CD152FC6C305}" presName="nodeText" presStyleLbl="bgAccFollowNode1" presStyleIdx="0" presStyleCnt="4">
        <dgm:presLayoutVars>
          <dgm:bulletEnabled val="1"/>
        </dgm:presLayoutVars>
      </dgm:prSet>
      <dgm:spPr/>
    </dgm:pt>
    <dgm:pt modelId="{E7039A37-8D69-4865-A481-248BF80632AD}" type="pres">
      <dgm:prSet presAssocID="{687F1C15-B51A-4DDE-9504-2766FD20BCA3}" presName="sibTrans" presStyleCnt="0"/>
      <dgm:spPr/>
    </dgm:pt>
    <dgm:pt modelId="{A40A548B-3C94-41AD-8074-53B9FCFE5FC4}" type="pres">
      <dgm:prSet presAssocID="{08EFBA7D-4430-49EC-BA01-52457FF151DD}" presName="compositeNode" presStyleCnt="0">
        <dgm:presLayoutVars>
          <dgm:bulletEnabled val="1"/>
        </dgm:presLayoutVars>
      </dgm:prSet>
      <dgm:spPr/>
    </dgm:pt>
    <dgm:pt modelId="{8CE323C7-3ADE-4808-89EC-413CBD408CA2}" type="pres">
      <dgm:prSet presAssocID="{08EFBA7D-4430-49EC-BA01-52457FF151DD}" presName="bgRect" presStyleLbl="bgAccFollowNode1" presStyleIdx="1" presStyleCnt="4"/>
      <dgm:spPr/>
    </dgm:pt>
    <dgm:pt modelId="{7A4F11D2-04E8-44FF-8454-4715D5482A80}" type="pres">
      <dgm:prSet presAssocID="{4B027DCF-9AFD-4455-9B93-8D412D219312}" presName="sibTransNodeCircle" presStyleLbl="alignNode1" presStyleIdx="2" presStyleCnt="8">
        <dgm:presLayoutVars>
          <dgm:chMax val="0"/>
          <dgm:bulletEnabled/>
        </dgm:presLayoutVars>
      </dgm:prSet>
      <dgm:spPr/>
    </dgm:pt>
    <dgm:pt modelId="{36E310EE-5AF5-4429-B696-408E87D50567}" type="pres">
      <dgm:prSet presAssocID="{08EFBA7D-4430-49EC-BA01-52457FF151DD}" presName="bottomLine" presStyleLbl="alignNode1" presStyleIdx="3" presStyleCnt="8">
        <dgm:presLayoutVars/>
      </dgm:prSet>
      <dgm:spPr/>
    </dgm:pt>
    <dgm:pt modelId="{D9CC20C7-E381-48A1-AEBF-BAEC46816B17}" type="pres">
      <dgm:prSet presAssocID="{08EFBA7D-4430-49EC-BA01-52457FF151DD}" presName="nodeText" presStyleLbl="bgAccFollowNode1" presStyleIdx="1" presStyleCnt="4">
        <dgm:presLayoutVars>
          <dgm:bulletEnabled val="1"/>
        </dgm:presLayoutVars>
      </dgm:prSet>
      <dgm:spPr/>
    </dgm:pt>
    <dgm:pt modelId="{E81BB805-D7B4-4219-A247-96621D9825AC}" type="pres">
      <dgm:prSet presAssocID="{4B027DCF-9AFD-4455-9B93-8D412D219312}" presName="sibTrans" presStyleCnt="0"/>
      <dgm:spPr/>
    </dgm:pt>
    <dgm:pt modelId="{DB4A84AE-2977-4FF8-B2FA-AF3D96C6591B}" type="pres">
      <dgm:prSet presAssocID="{B9634DBB-99D0-4B2C-BBBE-DC83325E081B}" presName="compositeNode" presStyleCnt="0">
        <dgm:presLayoutVars>
          <dgm:bulletEnabled val="1"/>
        </dgm:presLayoutVars>
      </dgm:prSet>
      <dgm:spPr/>
    </dgm:pt>
    <dgm:pt modelId="{43ABA0FF-2A45-4C82-A21E-43817504B8CE}" type="pres">
      <dgm:prSet presAssocID="{B9634DBB-99D0-4B2C-BBBE-DC83325E081B}" presName="bgRect" presStyleLbl="bgAccFollowNode1" presStyleIdx="2" presStyleCnt="4"/>
      <dgm:spPr/>
    </dgm:pt>
    <dgm:pt modelId="{6AC99232-2E9F-499E-BD64-85F7A21DE8A8}" type="pres">
      <dgm:prSet presAssocID="{96B1D3A2-83A3-4A82-BF42-F77A61E0A380}" presName="sibTransNodeCircle" presStyleLbl="alignNode1" presStyleIdx="4" presStyleCnt="8">
        <dgm:presLayoutVars>
          <dgm:chMax val="0"/>
          <dgm:bulletEnabled/>
        </dgm:presLayoutVars>
      </dgm:prSet>
      <dgm:spPr/>
    </dgm:pt>
    <dgm:pt modelId="{F23C6FAB-6558-4A50-B4C2-AB7224C73A34}" type="pres">
      <dgm:prSet presAssocID="{B9634DBB-99D0-4B2C-BBBE-DC83325E081B}" presName="bottomLine" presStyleLbl="alignNode1" presStyleIdx="5" presStyleCnt="8">
        <dgm:presLayoutVars/>
      </dgm:prSet>
      <dgm:spPr/>
    </dgm:pt>
    <dgm:pt modelId="{003F23CB-6E1A-4E90-AD31-9936383D13EB}" type="pres">
      <dgm:prSet presAssocID="{B9634DBB-99D0-4B2C-BBBE-DC83325E081B}" presName="nodeText" presStyleLbl="bgAccFollowNode1" presStyleIdx="2" presStyleCnt="4">
        <dgm:presLayoutVars>
          <dgm:bulletEnabled val="1"/>
        </dgm:presLayoutVars>
      </dgm:prSet>
      <dgm:spPr/>
    </dgm:pt>
    <dgm:pt modelId="{2AFD28E7-BD48-47EA-A515-D6F809837DD4}" type="pres">
      <dgm:prSet presAssocID="{96B1D3A2-83A3-4A82-BF42-F77A61E0A380}" presName="sibTrans" presStyleCnt="0"/>
      <dgm:spPr/>
    </dgm:pt>
    <dgm:pt modelId="{D79D661A-909B-40D6-94D5-7F1467F70A4F}" type="pres">
      <dgm:prSet presAssocID="{C8CCC74E-2B26-4786-BDC3-5A1D3AF3F71F}" presName="compositeNode" presStyleCnt="0">
        <dgm:presLayoutVars>
          <dgm:bulletEnabled val="1"/>
        </dgm:presLayoutVars>
      </dgm:prSet>
      <dgm:spPr/>
    </dgm:pt>
    <dgm:pt modelId="{12E33554-701D-457F-9B8F-468EB5FE4707}" type="pres">
      <dgm:prSet presAssocID="{C8CCC74E-2B26-4786-BDC3-5A1D3AF3F71F}" presName="bgRect" presStyleLbl="bgAccFollowNode1" presStyleIdx="3" presStyleCnt="4"/>
      <dgm:spPr/>
    </dgm:pt>
    <dgm:pt modelId="{EC285E9E-2A66-4FD7-854C-793FABD3E114}" type="pres">
      <dgm:prSet presAssocID="{B2472907-72D4-4AFC-9250-6FB6EBE92B9F}" presName="sibTransNodeCircle" presStyleLbl="alignNode1" presStyleIdx="6" presStyleCnt="8">
        <dgm:presLayoutVars>
          <dgm:chMax val="0"/>
          <dgm:bulletEnabled/>
        </dgm:presLayoutVars>
      </dgm:prSet>
      <dgm:spPr/>
    </dgm:pt>
    <dgm:pt modelId="{2A984A3B-9C57-4359-BF62-D41AD6950475}" type="pres">
      <dgm:prSet presAssocID="{C8CCC74E-2B26-4786-BDC3-5A1D3AF3F71F}" presName="bottomLine" presStyleLbl="alignNode1" presStyleIdx="7" presStyleCnt="8">
        <dgm:presLayoutVars/>
      </dgm:prSet>
      <dgm:spPr/>
    </dgm:pt>
    <dgm:pt modelId="{E0F012C0-2BAE-4995-906E-5D330070DE7D}" type="pres">
      <dgm:prSet presAssocID="{C8CCC74E-2B26-4786-BDC3-5A1D3AF3F71F}" presName="nodeText" presStyleLbl="bgAccFollowNode1" presStyleIdx="3" presStyleCnt="4">
        <dgm:presLayoutVars>
          <dgm:bulletEnabled val="1"/>
        </dgm:presLayoutVars>
      </dgm:prSet>
      <dgm:spPr/>
    </dgm:pt>
  </dgm:ptLst>
  <dgm:cxnLst>
    <dgm:cxn modelId="{AA6FAF01-D2C0-4ADC-9A51-384CA989AA4B}" srcId="{2914AA79-54A0-4894-AD94-CE4AF7F86638}" destId="{08EFBA7D-4430-49EC-BA01-52457FF151DD}" srcOrd="1" destOrd="0" parTransId="{DFD54BB9-1591-4658-86DF-882DAEB84690}" sibTransId="{4B027DCF-9AFD-4455-9B93-8D412D219312}"/>
    <dgm:cxn modelId="{A50CCA05-D1F6-458C-A8FE-89E76F9117F3}" type="presOf" srcId="{96B1D3A2-83A3-4A82-BF42-F77A61E0A380}" destId="{6AC99232-2E9F-499E-BD64-85F7A21DE8A8}" srcOrd="0" destOrd="0" presId="urn:microsoft.com/office/officeart/2016/7/layout/BasicLinearProcessNumbered"/>
    <dgm:cxn modelId="{0BCBC32F-376D-4FFF-8589-9798FD0FBD22}" type="presOf" srcId="{C8CCC74E-2B26-4786-BDC3-5A1D3AF3F71F}" destId="{12E33554-701D-457F-9B8F-468EB5FE4707}" srcOrd="0" destOrd="0" presId="urn:microsoft.com/office/officeart/2016/7/layout/BasicLinearProcessNumbered"/>
    <dgm:cxn modelId="{6D63A73F-52D1-44E0-9441-39C407549850}" type="presOf" srcId="{4B027DCF-9AFD-4455-9B93-8D412D219312}" destId="{7A4F11D2-04E8-44FF-8454-4715D5482A80}" srcOrd="0" destOrd="0" presId="urn:microsoft.com/office/officeart/2016/7/layout/BasicLinearProcessNumbered"/>
    <dgm:cxn modelId="{A6E2CB68-29AE-4F47-AB54-3192FCDD9E20}" type="presOf" srcId="{B9634DBB-99D0-4B2C-BBBE-DC83325E081B}" destId="{43ABA0FF-2A45-4C82-A21E-43817504B8CE}" srcOrd="0" destOrd="0" presId="urn:microsoft.com/office/officeart/2016/7/layout/BasicLinearProcessNumbered"/>
    <dgm:cxn modelId="{5D373E51-344B-4520-9C6F-9717D83B2AD5}" srcId="{2914AA79-54A0-4894-AD94-CE4AF7F86638}" destId="{C8CCC74E-2B26-4786-BDC3-5A1D3AF3F71F}" srcOrd="3" destOrd="0" parTransId="{9144381A-4800-49F4-AC22-9FA662A26659}" sibTransId="{B2472907-72D4-4AFC-9250-6FB6EBE92B9F}"/>
    <dgm:cxn modelId="{865B6D78-8EF3-4963-B403-A9C1A9A8F3A6}" type="presOf" srcId="{08EFBA7D-4430-49EC-BA01-52457FF151DD}" destId="{D9CC20C7-E381-48A1-AEBF-BAEC46816B17}" srcOrd="1" destOrd="0" presId="urn:microsoft.com/office/officeart/2016/7/layout/BasicLinearProcessNumbered"/>
    <dgm:cxn modelId="{A08C105A-03F8-4F82-B7B3-1206DC68ECBA}" type="presOf" srcId="{08EFBA7D-4430-49EC-BA01-52457FF151DD}" destId="{8CE323C7-3ADE-4808-89EC-413CBD408CA2}" srcOrd="0" destOrd="0" presId="urn:microsoft.com/office/officeart/2016/7/layout/BasicLinearProcessNumbered"/>
    <dgm:cxn modelId="{830F2F7B-34E2-46FF-8FEB-FC6A8F2A0FE7}" type="presOf" srcId="{5A440601-834F-481D-84DD-CD152FC6C305}" destId="{B99988BD-47FB-46DA-8FD2-F913E8D8C392}" srcOrd="0" destOrd="0" presId="urn:microsoft.com/office/officeart/2016/7/layout/BasicLinearProcessNumbered"/>
    <dgm:cxn modelId="{37E173A1-F9B4-4C26-9472-6F9EE754F88F}" srcId="{2914AA79-54A0-4894-AD94-CE4AF7F86638}" destId="{B9634DBB-99D0-4B2C-BBBE-DC83325E081B}" srcOrd="2" destOrd="0" parTransId="{CEDD1FF3-8A20-488E-8929-5D2D09C0761E}" sibTransId="{96B1D3A2-83A3-4A82-BF42-F77A61E0A380}"/>
    <dgm:cxn modelId="{32CF37B8-CD36-4387-8D1E-D18D5431C23A}" type="presOf" srcId="{5A440601-834F-481D-84DD-CD152FC6C305}" destId="{0F0C1043-4A25-4110-B3E9-B917E2AD1F73}" srcOrd="1" destOrd="0" presId="urn:microsoft.com/office/officeart/2016/7/layout/BasicLinearProcessNumbered"/>
    <dgm:cxn modelId="{6002FEC2-90D5-4214-9A4A-7A0ABDE69F09}" type="presOf" srcId="{B2472907-72D4-4AFC-9250-6FB6EBE92B9F}" destId="{EC285E9E-2A66-4FD7-854C-793FABD3E114}" srcOrd="0" destOrd="0" presId="urn:microsoft.com/office/officeart/2016/7/layout/BasicLinearProcessNumbered"/>
    <dgm:cxn modelId="{8702C0D1-5786-4323-AA73-4D70D8466619}" srcId="{2914AA79-54A0-4894-AD94-CE4AF7F86638}" destId="{5A440601-834F-481D-84DD-CD152FC6C305}" srcOrd="0" destOrd="0" parTransId="{A9C4DA0E-F43D-4936-A160-7CF0DC02BBB3}" sibTransId="{687F1C15-B51A-4DDE-9504-2766FD20BCA3}"/>
    <dgm:cxn modelId="{835720D2-464C-45AF-943D-1120A10ABEDD}" type="presOf" srcId="{C8CCC74E-2B26-4786-BDC3-5A1D3AF3F71F}" destId="{E0F012C0-2BAE-4995-906E-5D330070DE7D}" srcOrd="1" destOrd="0" presId="urn:microsoft.com/office/officeart/2016/7/layout/BasicLinearProcessNumbered"/>
    <dgm:cxn modelId="{185704DA-3DA6-4F4F-92AA-DCA43CF68ADA}" type="presOf" srcId="{2914AA79-54A0-4894-AD94-CE4AF7F86638}" destId="{97D16A1A-1248-475E-832C-35C6910186E6}" srcOrd="0" destOrd="0" presId="urn:microsoft.com/office/officeart/2016/7/layout/BasicLinearProcessNumbered"/>
    <dgm:cxn modelId="{65DB74E6-5E11-42C2-8A84-64C8909BB488}" type="presOf" srcId="{687F1C15-B51A-4DDE-9504-2766FD20BCA3}" destId="{3E6B8C01-F320-4733-A6C6-FE4E5782D646}" srcOrd="0" destOrd="0" presId="urn:microsoft.com/office/officeart/2016/7/layout/BasicLinearProcessNumbered"/>
    <dgm:cxn modelId="{5FC9DBFA-52D8-4BA3-8B78-27BC13A4D9C0}" type="presOf" srcId="{B9634DBB-99D0-4B2C-BBBE-DC83325E081B}" destId="{003F23CB-6E1A-4E90-AD31-9936383D13EB}" srcOrd="1" destOrd="0" presId="urn:microsoft.com/office/officeart/2016/7/layout/BasicLinearProcessNumbered"/>
    <dgm:cxn modelId="{81A5A26E-73B1-46A8-AD65-F089A8C9A572}" type="presParOf" srcId="{97D16A1A-1248-475E-832C-35C6910186E6}" destId="{FA40A81E-8BE8-4EF3-896F-82C3B4C0EA83}" srcOrd="0" destOrd="0" presId="urn:microsoft.com/office/officeart/2016/7/layout/BasicLinearProcessNumbered"/>
    <dgm:cxn modelId="{CB7D1029-CDE4-43CA-A829-391E1EDE5721}" type="presParOf" srcId="{FA40A81E-8BE8-4EF3-896F-82C3B4C0EA83}" destId="{B99988BD-47FB-46DA-8FD2-F913E8D8C392}" srcOrd="0" destOrd="0" presId="urn:microsoft.com/office/officeart/2016/7/layout/BasicLinearProcessNumbered"/>
    <dgm:cxn modelId="{30956134-1711-4A08-B000-ED57D84BF9CE}" type="presParOf" srcId="{FA40A81E-8BE8-4EF3-896F-82C3B4C0EA83}" destId="{3E6B8C01-F320-4733-A6C6-FE4E5782D646}" srcOrd="1" destOrd="0" presId="urn:microsoft.com/office/officeart/2016/7/layout/BasicLinearProcessNumbered"/>
    <dgm:cxn modelId="{B27C4A5F-623D-4870-ABBE-CDA0F7C6FFEE}" type="presParOf" srcId="{FA40A81E-8BE8-4EF3-896F-82C3B4C0EA83}" destId="{247529DA-A003-480E-A824-8C6E983E5783}" srcOrd="2" destOrd="0" presId="urn:microsoft.com/office/officeart/2016/7/layout/BasicLinearProcessNumbered"/>
    <dgm:cxn modelId="{322BF719-2154-4332-A9A7-3DBCD6C290E6}" type="presParOf" srcId="{FA40A81E-8BE8-4EF3-896F-82C3B4C0EA83}" destId="{0F0C1043-4A25-4110-B3E9-B917E2AD1F73}" srcOrd="3" destOrd="0" presId="urn:microsoft.com/office/officeart/2016/7/layout/BasicLinearProcessNumbered"/>
    <dgm:cxn modelId="{812E278F-44EF-4B7B-869E-D05A2A756B25}" type="presParOf" srcId="{97D16A1A-1248-475E-832C-35C6910186E6}" destId="{E7039A37-8D69-4865-A481-248BF80632AD}" srcOrd="1" destOrd="0" presId="urn:microsoft.com/office/officeart/2016/7/layout/BasicLinearProcessNumbered"/>
    <dgm:cxn modelId="{79260967-0EA5-423C-9CA4-E6BD0F5E5E9D}" type="presParOf" srcId="{97D16A1A-1248-475E-832C-35C6910186E6}" destId="{A40A548B-3C94-41AD-8074-53B9FCFE5FC4}" srcOrd="2" destOrd="0" presId="urn:microsoft.com/office/officeart/2016/7/layout/BasicLinearProcessNumbered"/>
    <dgm:cxn modelId="{E1635E9B-3858-4AFA-907F-512AD0877ED7}" type="presParOf" srcId="{A40A548B-3C94-41AD-8074-53B9FCFE5FC4}" destId="{8CE323C7-3ADE-4808-89EC-413CBD408CA2}" srcOrd="0" destOrd="0" presId="urn:microsoft.com/office/officeart/2016/7/layout/BasicLinearProcessNumbered"/>
    <dgm:cxn modelId="{33A754FA-C4DB-4BC7-82A3-574DCDEB062F}" type="presParOf" srcId="{A40A548B-3C94-41AD-8074-53B9FCFE5FC4}" destId="{7A4F11D2-04E8-44FF-8454-4715D5482A80}" srcOrd="1" destOrd="0" presId="urn:microsoft.com/office/officeart/2016/7/layout/BasicLinearProcessNumbered"/>
    <dgm:cxn modelId="{3E1F130D-4EB5-4811-AEE3-F33E2CD67BA6}" type="presParOf" srcId="{A40A548B-3C94-41AD-8074-53B9FCFE5FC4}" destId="{36E310EE-5AF5-4429-B696-408E87D50567}" srcOrd="2" destOrd="0" presId="urn:microsoft.com/office/officeart/2016/7/layout/BasicLinearProcessNumbered"/>
    <dgm:cxn modelId="{3AA4BCA1-3819-4197-9D47-5BB1ABDC1ECC}" type="presParOf" srcId="{A40A548B-3C94-41AD-8074-53B9FCFE5FC4}" destId="{D9CC20C7-E381-48A1-AEBF-BAEC46816B17}" srcOrd="3" destOrd="0" presId="urn:microsoft.com/office/officeart/2016/7/layout/BasicLinearProcessNumbered"/>
    <dgm:cxn modelId="{E68B0137-20BB-4A7B-AD34-51CC0C3F3125}" type="presParOf" srcId="{97D16A1A-1248-475E-832C-35C6910186E6}" destId="{E81BB805-D7B4-4219-A247-96621D9825AC}" srcOrd="3" destOrd="0" presId="urn:microsoft.com/office/officeart/2016/7/layout/BasicLinearProcessNumbered"/>
    <dgm:cxn modelId="{478CEC46-4143-4ADE-97D3-3EAF4F7CB1B9}" type="presParOf" srcId="{97D16A1A-1248-475E-832C-35C6910186E6}" destId="{DB4A84AE-2977-4FF8-B2FA-AF3D96C6591B}" srcOrd="4" destOrd="0" presId="urn:microsoft.com/office/officeart/2016/7/layout/BasicLinearProcessNumbered"/>
    <dgm:cxn modelId="{AC710683-D426-41BC-83F5-BDC79FB54C9B}" type="presParOf" srcId="{DB4A84AE-2977-4FF8-B2FA-AF3D96C6591B}" destId="{43ABA0FF-2A45-4C82-A21E-43817504B8CE}" srcOrd="0" destOrd="0" presId="urn:microsoft.com/office/officeart/2016/7/layout/BasicLinearProcessNumbered"/>
    <dgm:cxn modelId="{7CA4CA75-7BA6-45C5-9151-DDF01FC3A864}" type="presParOf" srcId="{DB4A84AE-2977-4FF8-B2FA-AF3D96C6591B}" destId="{6AC99232-2E9F-499E-BD64-85F7A21DE8A8}" srcOrd="1" destOrd="0" presId="urn:microsoft.com/office/officeart/2016/7/layout/BasicLinearProcessNumbered"/>
    <dgm:cxn modelId="{1DFB853B-0302-4B4B-9A22-7443EB3579BE}" type="presParOf" srcId="{DB4A84AE-2977-4FF8-B2FA-AF3D96C6591B}" destId="{F23C6FAB-6558-4A50-B4C2-AB7224C73A34}" srcOrd="2" destOrd="0" presId="urn:microsoft.com/office/officeart/2016/7/layout/BasicLinearProcessNumbered"/>
    <dgm:cxn modelId="{E24C38D9-EB4A-4348-8455-A75BFA15B192}" type="presParOf" srcId="{DB4A84AE-2977-4FF8-B2FA-AF3D96C6591B}" destId="{003F23CB-6E1A-4E90-AD31-9936383D13EB}" srcOrd="3" destOrd="0" presId="urn:microsoft.com/office/officeart/2016/7/layout/BasicLinearProcessNumbered"/>
    <dgm:cxn modelId="{A4C3A57E-DF8B-4588-AEA3-958AB73C3C2C}" type="presParOf" srcId="{97D16A1A-1248-475E-832C-35C6910186E6}" destId="{2AFD28E7-BD48-47EA-A515-D6F809837DD4}" srcOrd="5" destOrd="0" presId="urn:microsoft.com/office/officeart/2016/7/layout/BasicLinearProcessNumbered"/>
    <dgm:cxn modelId="{5DAE9CE9-3D1F-46FB-9EFD-F5960A470C37}" type="presParOf" srcId="{97D16A1A-1248-475E-832C-35C6910186E6}" destId="{D79D661A-909B-40D6-94D5-7F1467F70A4F}" srcOrd="6" destOrd="0" presId="urn:microsoft.com/office/officeart/2016/7/layout/BasicLinearProcessNumbered"/>
    <dgm:cxn modelId="{9C95B0E0-D3DD-40C7-9120-81441EA92663}" type="presParOf" srcId="{D79D661A-909B-40D6-94D5-7F1467F70A4F}" destId="{12E33554-701D-457F-9B8F-468EB5FE4707}" srcOrd="0" destOrd="0" presId="urn:microsoft.com/office/officeart/2016/7/layout/BasicLinearProcessNumbered"/>
    <dgm:cxn modelId="{9198CF57-2A61-452C-BF03-2DA6B8BB85FD}" type="presParOf" srcId="{D79D661A-909B-40D6-94D5-7F1467F70A4F}" destId="{EC285E9E-2A66-4FD7-854C-793FABD3E114}" srcOrd="1" destOrd="0" presId="urn:microsoft.com/office/officeart/2016/7/layout/BasicLinearProcessNumbered"/>
    <dgm:cxn modelId="{C3F56C64-558F-4ADB-BA01-02109D5D211B}" type="presParOf" srcId="{D79D661A-909B-40D6-94D5-7F1467F70A4F}" destId="{2A984A3B-9C57-4359-BF62-D41AD6950475}" srcOrd="2" destOrd="0" presId="urn:microsoft.com/office/officeart/2016/7/layout/BasicLinearProcessNumbered"/>
    <dgm:cxn modelId="{89A228C1-C296-447E-88CF-D4A88E43E877}" type="presParOf" srcId="{D79D661A-909B-40D6-94D5-7F1467F70A4F}" destId="{E0F012C0-2BAE-4995-906E-5D330070DE7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C145D8-99B4-43B4-9F09-6321247A894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67757E-078A-4D28-BA6F-AF6BD5F90888}">
      <dgm:prSet phldrT="[Text]"/>
      <dgm:spPr/>
      <dgm:t>
        <a:bodyPr/>
        <a:lstStyle/>
        <a:p>
          <a:r>
            <a:rPr lang="en-US" dirty="0"/>
            <a:t>ESRD</a:t>
          </a:r>
        </a:p>
      </dgm:t>
    </dgm:pt>
    <dgm:pt modelId="{CF9E4132-6822-43A7-AB5F-C6D190A4A854}" type="parTrans" cxnId="{FDBBFA5E-ADA4-4C9C-9C8D-C5CB8C769C4F}">
      <dgm:prSet/>
      <dgm:spPr/>
      <dgm:t>
        <a:bodyPr/>
        <a:lstStyle/>
        <a:p>
          <a:endParaRPr lang="en-US"/>
        </a:p>
      </dgm:t>
    </dgm:pt>
    <dgm:pt modelId="{F8AB8B70-96A0-4BA4-AA68-89C6FB12E29F}" type="sibTrans" cxnId="{FDBBFA5E-ADA4-4C9C-9C8D-C5CB8C769C4F}">
      <dgm:prSet/>
      <dgm:spPr/>
      <dgm:t>
        <a:bodyPr/>
        <a:lstStyle/>
        <a:p>
          <a:endParaRPr lang="en-US"/>
        </a:p>
      </dgm:t>
    </dgm:pt>
    <dgm:pt modelId="{F21764AF-32B9-45F1-8C5D-2CAFC844F4E7}">
      <dgm:prSet phldrT="[Text]"/>
      <dgm:spPr/>
      <dgm:t>
        <a:bodyPr/>
        <a:lstStyle/>
        <a:p>
          <a:r>
            <a:rPr lang="en-US" dirty="0"/>
            <a:t>Segregated Care</a:t>
          </a:r>
        </a:p>
      </dgm:t>
    </dgm:pt>
    <dgm:pt modelId="{DFEAEA4D-6BA8-423E-8F35-BD17DAE0B648}" type="parTrans" cxnId="{49647721-F188-45C4-BB99-B04EFA724B28}">
      <dgm:prSet/>
      <dgm:spPr/>
      <dgm:t>
        <a:bodyPr/>
        <a:lstStyle/>
        <a:p>
          <a:endParaRPr lang="en-US"/>
        </a:p>
      </dgm:t>
    </dgm:pt>
    <dgm:pt modelId="{675D4ED1-9061-4AD8-9756-5C51BEF78467}" type="sibTrans" cxnId="{49647721-F188-45C4-BB99-B04EFA724B28}">
      <dgm:prSet/>
      <dgm:spPr/>
      <dgm:t>
        <a:bodyPr/>
        <a:lstStyle/>
        <a:p>
          <a:endParaRPr lang="en-US"/>
        </a:p>
      </dgm:t>
    </dgm:pt>
    <dgm:pt modelId="{CCD6512F-8406-4147-B3B1-F83FD24D39C2}">
      <dgm:prSet phldrT="[Text]"/>
      <dgm:spPr/>
      <dgm:t>
        <a:bodyPr/>
        <a:lstStyle/>
        <a:p>
          <a:r>
            <a:rPr lang="en-US" dirty="0"/>
            <a:t>Scientific Racism</a:t>
          </a:r>
        </a:p>
      </dgm:t>
    </dgm:pt>
    <dgm:pt modelId="{A8F9E7C2-5A7B-492F-A705-13A5D27B1131}" type="parTrans" cxnId="{FE976AD6-E482-4901-B366-3B48E09F02F5}">
      <dgm:prSet/>
      <dgm:spPr/>
      <dgm:t>
        <a:bodyPr/>
        <a:lstStyle/>
        <a:p>
          <a:endParaRPr lang="en-US"/>
        </a:p>
      </dgm:t>
    </dgm:pt>
    <dgm:pt modelId="{56198D20-E3EE-446C-9340-4FBF899B5FD8}" type="sibTrans" cxnId="{FE976AD6-E482-4901-B366-3B48E09F02F5}">
      <dgm:prSet/>
      <dgm:spPr/>
      <dgm:t>
        <a:bodyPr/>
        <a:lstStyle/>
        <a:p>
          <a:endParaRPr lang="en-US"/>
        </a:p>
      </dgm:t>
    </dgm:pt>
    <dgm:pt modelId="{21663656-2990-4847-81C5-016F9D521FA8}">
      <dgm:prSet phldrT="[Text]"/>
      <dgm:spPr/>
      <dgm:t>
        <a:bodyPr/>
        <a:lstStyle/>
        <a:p>
          <a:r>
            <a:rPr lang="en-US" dirty="0"/>
            <a:t>Clinician Implicit Racism</a:t>
          </a:r>
        </a:p>
      </dgm:t>
    </dgm:pt>
    <dgm:pt modelId="{E2A50ED1-DE49-46BF-887E-DC7256DBDAA3}" type="parTrans" cxnId="{185F7F0B-7313-43D6-88D3-A972FC1BC4C8}">
      <dgm:prSet/>
      <dgm:spPr/>
      <dgm:t>
        <a:bodyPr/>
        <a:lstStyle/>
        <a:p>
          <a:endParaRPr lang="en-US"/>
        </a:p>
      </dgm:t>
    </dgm:pt>
    <dgm:pt modelId="{FF5B0E1A-0313-4CB4-9666-A12D8C0D0163}" type="sibTrans" cxnId="{185F7F0B-7313-43D6-88D3-A972FC1BC4C8}">
      <dgm:prSet/>
      <dgm:spPr/>
      <dgm:t>
        <a:bodyPr/>
        <a:lstStyle/>
        <a:p>
          <a:endParaRPr lang="en-US"/>
        </a:p>
      </dgm:t>
    </dgm:pt>
    <dgm:pt modelId="{CFDAD965-DD20-45D6-909B-65D0A343A95D}" type="pres">
      <dgm:prSet presAssocID="{F0C145D8-99B4-43B4-9F09-6321247A894E}" presName="cycle" presStyleCnt="0">
        <dgm:presLayoutVars>
          <dgm:chMax val="1"/>
          <dgm:dir/>
          <dgm:animLvl val="ctr"/>
          <dgm:resizeHandles val="exact"/>
        </dgm:presLayoutVars>
      </dgm:prSet>
      <dgm:spPr/>
    </dgm:pt>
    <dgm:pt modelId="{9FED15F0-3EA0-44CB-8C25-B44AD05E6F22}" type="pres">
      <dgm:prSet presAssocID="{B667757E-078A-4D28-BA6F-AF6BD5F90888}" presName="centerShape" presStyleLbl="node0" presStyleIdx="0" presStyleCnt="1"/>
      <dgm:spPr/>
    </dgm:pt>
    <dgm:pt modelId="{ACD42120-A3D8-4514-90DD-5A0922A60E49}" type="pres">
      <dgm:prSet presAssocID="{DFEAEA4D-6BA8-423E-8F35-BD17DAE0B648}" presName="parTrans" presStyleLbl="bgSibTrans2D1" presStyleIdx="0" presStyleCnt="3"/>
      <dgm:spPr/>
    </dgm:pt>
    <dgm:pt modelId="{DB65B489-8602-46B4-999E-81D2B5B72F48}" type="pres">
      <dgm:prSet presAssocID="{F21764AF-32B9-45F1-8C5D-2CAFC844F4E7}" presName="node" presStyleLbl="node1" presStyleIdx="0" presStyleCnt="3">
        <dgm:presLayoutVars>
          <dgm:bulletEnabled val="1"/>
        </dgm:presLayoutVars>
      </dgm:prSet>
      <dgm:spPr/>
    </dgm:pt>
    <dgm:pt modelId="{EC1B26F3-F04D-494B-9CFD-C3B7A1BC5EB0}" type="pres">
      <dgm:prSet presAssocID="{A8F9E7C2-5A7B-492F-A705-13A5D27B1131}" presName="parTrans" presStyleLbl="bgSibTrans2D1" presStyleIdx="1" presStyleCnt="3"/>
      <dgm:spPr/>
    </dgm:pt>
    <dgm:pt modelId="{1E6C9F75-2767-4810-8BF7-A8F29BFBCC2A}" type="pres">
      <dgm:prSet presAssocID="{CCD6512F-8406-4147-B3B1-F83FD24D39C2}" presName="node" presStyleLbl="node1" presStyleIdx="1" presStyleCnt="3">
        <dgm:presLayoutVars>
          <dgm:bulletEnabled val="1"/>
        </dgm:presLayoutVars>
      </dgm:prSet>
      <dgm:spPr/>
    </dgm:pt>
    <dgm:pt modelId="{6A5A4EF9-D305-4FEB-9441-7DAE4748F6FF}" type="pres">
      <dgm:prSet presAssocID="{E2A50ED1-DE49-46BF-887E-DC7256DBDAA3}" presName="parTrans" presStyleLbl="bgSibTrans2D1" presStyleIdx="2" presStyleCnt="3"/>
      <dgm:spPr/>
    </dgm:pt>
    <dgm:pt modelId="{EF93E0CE-5A43-46DF-B4FF-E1C9F9519BA3}" type="pres">
      <dgm:prSet presAssocID="{21663656-2990-4847-81C5-016F9D521FA8}" presName="node" presStyleLbl="node1" presStyleIdx="2" presStyleCnt="3">
        <dgm:presLayoutVars>
          <dgm:bulletEnabled val="1"/>
        </dgm:presLayoutVars>
      </dgm:prSet>
      <dgm:spPr/>
    </dgm:pt>
  </dgm:ptLst>
  <dgm:cxnLst>
    <dgm:cxn modelId="{185F7F0B-7313-43D6-88D3-A972FC1BC4C8}" srcId="{B667757E-078A-4D28-BA6F-AF6BD5F90888}" destId="{21663656-2990-4847-81C5-016F9D521FA8}" srcOrd="2" destOrd="0" parTransId="{E2A50ED1-DE49-46BF-887E-DC7256DBDAA3}" sibTransId="{FF5B0E1A-0313-4CB4-9666-A12D8C0D0163}"/>
    <dgm:cxn modelId="{96B26710-5E72-4E91-990B-13696EB83CA9}" type="presOf" srcId="{21663656-2990-4847-81C5-016F9D521FA8}" destId="{EF93E0CE-5A43-46DF-B4FF-E1C9F9519BA3}" srcOrd="0" destOrd="0" presId="urn:microsoft.com/office/officeart/2005/8/layout/radial4"/>
    <dgm:cxn modelId="{49647721-F188-45C4-BB99-B04EFA724B28}" srcId="{B667757E-078A-4D28-BA6F-AF6BD5F90888}" destId="{F21764AF-32B9-45F1-8C5D-2CAFC844F4E7}" srcOrd="0" destOrd="0" parTransId="{DFEAEA4D-6BA8-423E-8F35-BD17DAE0B648}" sibTransId="{675D4ED1-9061-4AD8-9756-5C51BEF78467}"/>
    <dgm:cxn modelId="{6EC88921-44C3-491A-AF76-56372F97235C}" type="presOf" srcId="{B667757E-078A-4D28-BA6F-AF6BD5F90888}" destId="{9FED15F0-3EA0-44CB-8C25-B44AD05E6F22}" srcOrd="0" destOrd="0" presId="urn:microsoft.com/office/officeart/2005/8/layout/radial4"/>
    <dgm:cxn modelId="{4167BF2A-1444-470D-B055-953A45B95633}" type="presOf" srcId="{DFEAEA4D-6BA8-423E-8F35-BD17DAE0B648}" destId="{ACD42120-A3D8-4514-90DD-5A0922A60E49}" srcOrd="0" destOrd="0" presId="urn:microsoft.com/office/officeart/2005/8/layout/radial4"/>
    <dgm:cxn modelId="{48D6992E-F685-42A0-8778-040787BE0410}" type="presOf" srcId="{CCD6512F-8406-4147-B3B1-F83FD24D39C2}" destId="{1E6C9F75-2767-4810-8BF7-A8F29BFBCC2A}" srcOrd="0" destOrd="0" presId="urn:microsoft.com/office/officeart/2005/8/layout/radial4"/>
    <dgm:cxn modelId="{8CBE0936-CDC9-4A33-87B2-80246A760668}" type="presOf" srcId="{E2A50ED1-DE49-46BF-887E-DC7256DBDAA3}" destId="{6A5A4EF9-D305-4FEB-9441-7DAE4748F6FF}" srcOrd="0" destOrd="0" presId="urn:microsoft.com/office/officeart/2005/8/layout/radial4"/>
    <dgm:cxn modelId="{FDBBFA5E-ADA4-4C9C-9C8D-C5CB8C769C4F}" srcId="{F0C145D8-99B4-43B4-9F09-6321247A894E}" destId="{B667757E-078A-4D28-BA6F-AF6BD5F90888}" srcOrd="0" destOrd="0" parTransId="{CF9E4132-6822-43A7-AB5F-C6D190A4A854}" sibTransId="{F8AB8B70-96A0-4BA4-AA68-89C6FB12E29F}"/>
    <dgm:cxn modelId="{E0B62641-4EB2-4CBC-B3E4-B670F2C66D98}" type="presOf" srcId="{F21764AF-32B9-45F1-8C5D-2CAFC844F4E7}" destId="{DB65B489-8602-46B4-999E-81D2B5B72F48}" srcOrd="0" destOrd="0" presId="urn:microsoft.com/office/officeart/2005/8/layout/radial4"/>
    <dgm:cxn modelId="{5E82218C-1900-4B22-AEDB-8F8D077F97B3}" type="presOf" srcId="{F0C145D8-99B4-43B4-9F09-6321247A894E}" destId="{CFDAD965-DD20-45D6-909B-65D0A343A95D}" srcOrd="0" destOrd="0" presId="urn:microsoft.com/office/officeart/2005/8/layout/radial4"/>
    <dgm:cxn modelId="{FE976AD6-E482-4901-B366-3B48E09F02F5}" srcId="{B667757E-078A-4D28-BA6F-AF6BD5F90888}" destId="{CCD6512F-8406-4147-B3B1-F83FD24D39C2}" srcOrd="1" destOrd="0" parTransId="{A8F9E7C2-5A7B-492F-A705-13A5D27B1131}" sibTransId="{56198D20-E3EE-446C-9340-4FBF899B5FD8}"/>
    <dgm:cxn modelId="{64FF46DE-F0E6-4A13-A5EB-E050A6B002C3}" type="presOf" srcId="{A8F9E7C2-5A7B-492F-A705-13A5D27B1131}" destId="{EC1B26F3-F04D-494B-9CFD-C3B7A1BC5EB0}" srcOrd="0" destOrd="0" presId="urn:microsoft.com/office/officeart/2005/8/layout/radial4"/>
    <dgm:cxn modelId="{A152A01E-9D1B-41F9-9110-407F59779EF0}" type="presParOf" srcId="{CFDAD965-DD20-45D6-909B-65D0A343A95D}" destId="{9FED15F0-3EA0-44CB-8C25-B44AD05E6F22}" srcOrd="0" destOrd="0" presId="urn:microsoft.com/office/officeart/2005/8/layout/radial4"/>
    <dgm:cxn modelId="{183B5210-D808-4B36-9B75-61DE1FC86D7A}" type="presParOf" srcId="{CFDAD965-DD20-45D6-909B-65D0A343A95D}" destId="{ACD42120-A3D8-4514-90DD-5A0922A60E49}" srcOrd="1" destOrd="0" presId="urn:microsoft.com/office/officeart/2005/8/layout/radial4"/>
    <dgm:cxn modelId="{D2B460D9-0F72-4A50-AC0B-F49002A83D74}" type="presParOf" srcId="{CFDAD965-DD20-45D6-909B-65D0A343A95D}" destId="{DB65B489-8602-46B4-999E-81D2B5B72F48}" srcOrd="2" destOrd="0" presId="urn:microsoft.com/office/officeart/2005/8/layout/radial4"/>
    <dgm:cxn modelId="{C368CCD6-FFCD-49EC-9F6D-AB217A98BEC2}" type="presParOf" srcId="{CFDAD965-DD20-45D6-909B-65D0A343A95D}" destId="{EC1B26F3-F04D-494B-9CFD-C3B7A1BC5EB0}" srcOrd="3" destOrd="0" presId="urn:microsoft.com/office/officeart/2005/8/layout/radial4"/>
    <dgm:cxn modelId="{1BEC3C28-84F4-4128-8983-389470C7EA19}" type="presParOf" srcId="{CFDAD965-DD20-45D6-909B-65D0A343A95D}" destId="{1E6C9F75-2767-4810-8BF7-A8F29BFBCC2A}" srcOrd="4" destOrd="0" presId="urn:microsoft.com/office/officeart/2005/8/layout/radial4"/>
    <dgm:cxn modelId="{3F80F8BA-D8FA-4D65-A3D8-B77280B82108}" type="presParOf" srcId="{CFDAD965-DD20-45D6-909B-65D0A343A95D}" destId="{6A5A4EF9-D305-4FEB-9441-7DAE4748F6FF}" srcOrd="5" destOrd="0" presId="urn:microsoft.com/office/officeart/2005/8/layout/radial4"/>
    <dgm:cxn modelId="{EA3F73D6-8A99-4CF1-854B-4AAA9F1ED33A}" type="presParOf" srcId="{CFDAD965-DD20-45D6-909B-65D0A343A95D}" destId="{EF93E0CE-5A43-46DF-B4FF-E1C9F9519BA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C145D8-99B4-43B4-9F09-6321247A894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67757E-078A-4D28-BA6F-AF6BD5F90888}">
      <dgm:prSet phldrT="[Text]"/>
      <dgm:spPr/>
      <dgm:t>
        <a:bodyPr/>
        <a:lstStyle/>
        <a:p>
          <a:r>
            <a:rPr lang="en-US" dirty="0"/>
            <a:t>ESRD</a:t>
          </a:r>
        </a:p>
      </dgm:t>
    </dgm:pt>
    <dgm:pt modelId="{CF9E4132-6822-43A7-AB5F-C6D190A4A854}" type="parTrans" cxnId="{FDBBFA5E-ADA4-4C9C-9C8D-C5CB8C769C4F}">
      <dgm:prSet/>
      <dgm:spPr/>
      <dgm:t>
        <a:bodyPr/>
        <a:lstStyle/>
        <a:p>
          <a:endParaRPr lang="en-US"/>
        </a:p>
      </dgm:t>
    </dgm:pt>
    <dgm:pt modelId="{F8AB8B70-96A0-4BA4-AA68-89C6FB12E29F}" type="sibTrans" cxnId="{FDBBFA5E-ADA4-4C9C-9C8D-C5CB8C769C4F}">
      <dgm:prSet/>
      <dgm:spPr/>
      <dgm:t>
        <a:bodyPr/>
        <a:lstStyle/>
        <a:p>
          <a:endParaRPr lang="en-US"/>
        </a:p>
      </dgm:t>
    </dgm:pt>
    <dgm:pt modelId="{F21764AF-32B9-45F1-8C5D-2CAFC844F4E7}">
      <dgm:prSet phldrT="[Text]"/>
      <dgm:spPr/>
      <dgm:t>
        <a:bodyPr/>
        <a:lstStyle/>
        <a:p>
          <a:r>
            <a:rPr lang="en-US" dirty="0"/>
            <a:t>Segregated Care</a:t>
          </a:r>
        </a:p>
      </dgm:t>
    </dgm:pt>
    <dgm:pt modelId="{DFEAEA4D-6BA8-423E-8F35-BD17DAE0B648}" type="parTrans" cxnId="{49647721-F188-45C4-BB99-B04EFA724B28}">
      <dgm:prSet/>
      <dgm:spPr/>
      <dgm:t>
        <a:bodyPr/>
        <a:lstStyle/>
        <a:p>
          <a:endParaRPr lang="en-US"/>
        </a:p>
      </dgm:t>
    </dgm:pt>
    <dgm:pt modelId="{675D4ED1-9061-4AD8-9756-5C51BEF78467}" type="sibTrans" cxnId="{49647721-F188-45C4-BB99-B04EFA724B28}">
      <dgm:prSet/>
      <dgm:spPr/>
      <dgm:t>
        <a:bodyPr/>
        <a:lstStyle/>
        <a:p>
          <a:endParaRPr lang="en-US"/>
        </a:p>
      </dgm:t>
    </dgm:pt>
    <dgm:pt modelId="{CCD6512F-8406-4147-B3B1-F83FD24D39C2}">
      <dgm:prSet phldrT="[Text]"/>
      <dgm:spPr/>
      <dgm:t>
        <a:bodyPr/>
        <a:lstStyle/>
        <a:p>
          <a:r>
            <a:rPr lang="en-US" dirty="0"/>
            <a:t>Scientific Racism</a:t>
          </a:r>
        </a:p>
      </dgm:t>
    </dgm:pt>
    <dgm:pt modelId="{A8F9E7C2-5A7B-492F-A705-13A5D27B1131}" type="parTrans" cxnId="{FE976AD6-E482-4901-B366-3B48E09F02F5}">
      <dgm:prSet/>
      <dgm:spPr/>
      <dgm:t>
        <a:bodyPr/>
        <a:lstStyle/>
        <a:p>
          <a:endParaRPr lang="en-US"/>
        </a:p>
      </dgm:t>
    </dgm:pt>
    <dgm:pt modelId="{56198D20-E3EE-446C-9340-4FBF899B5FD8}" type="sibTrans" cxnId="{FE976AD6-E482-4901-B366-3B48E09F02F5}">
      <dgm:prSet/>
      <dgm:spPr/>
      <dgm:t>
        <a:bodyPr/>
        <a:lstStyle/>
        <a:p>
          <a:endParaRPr lang="en-US"/>
        </a:p>
      </dgm:t>
    </dgm:pt>
    <dgm:pt modelId="{21663656-2990-4847-81C5-016F9D521FA8}">
      <dgm:prSet phldrT="[Text]"/>
      <dgm:spPr/>
      <dgm:t>
        <a:bodyPr/>
        <a:lstStyle/>
        <a:p>
          <a:r>
            <a:rPr lang="en-US" dirty="0"/>
            <a:t>Clinician Implicit Racism</a:t>
          </a:r>
        </a:p>
      </dgm:t>
    </dgm:pt>
    <dgm:pt modelId="{E2A50ED1-DE49-46BF-887E-DC7256DBDAA3}" type="parTrans" cxnId="{185F7F0B-7313-43D6-88D3-A972FC1BC4C8}">
      <dgm:prSet/>
      <dgm:spPr/>
      <dgm:t>
        <a:bodyPr/>
        <a:lstStyle/>
        <a:p>
          <a:endParaRPr lang="en-US"/>
        </a:p>
      </dgm:t>
    </dgm:pt>
    <dgm:pt modelId="{FF5B0E1A-0313-4CB4-9666-A12D8C0D0163}" type="sibTrans" cxnId="{185F7F0B-7313-43D6-88D3-A972FC1BC4C8}">
      <dgm:prSet/>
      <dgm:spPr/>
      <dgm:t>
        <a:bodyPr/>
        <a:lstStyle/>
        <a:p>
          <a:endParaRPr lang="en-US"/>
        </a:p>
      </dgm:t>
    </dgm:pt>
    <dgm:pt modelId="{CFDAD965-DD20-45D6-909B-65D0A343A95D}" type="pres">
      <dgm:prSet presAssocID="{F0C145D8-99B4-43B4-9F09-6321247A894E}" presName="cycle" presStyleCnt="0">
        <dgm:presLayoutVars>
          <dgm:chMax val="1"/>
          <dgm:dir/>
          <dgm:animLvl val="ctr"/>
          <dgm:resizeHandles val="exact"/>
        </dgm:presLayoutVars>
      </dgm:prSet>
      <dgm:spPr/>
    </dgm:pt>
    <dgm:pt modelId="{9FED15F0-3EA0-44CB-8C25-B44AD05E6F22}" type="pres">
      <dgm:prSet presAssocID="{B667757E-078A-4D28-BA6F-AF6BD5F90888}" presName="centerShape" presStyleLbl="node0" presStyleIdx="0" presStyleCnt="1"/>
      <dgm:spPr/>
    </dgm:pt>
    <dgm:pt modelId="{ACD42120-A3D8-4514-90DD-5A0922A60E49}" type="pres">
      <dgm:prSet presAssocID="{DFEAEA4D-6BA8-423E-8F35-BD17DAE0B648}" presName="parTrans" presStyleLbl="bgSibTrans2D1" presStyleIdx="0" presStyleCnt="3"/>
      <dgm:spPr/>
    </dgm:pt>
    <dgm:pt modelId="{DB65B489-8602-46B4-999E-81D2B5B72F48}" type="pres">
      <dgm:prSet presAssocID="{F21764AF-32B9-45F1-8C5D-2CAFC844F4E7}" presName="node" presStyleLbl="node1" presStyleIdx="0" presStyleCnt="3">
        <dgm:presLayoutVars>
          <dgm:bulletEnabled val="1"/>
        </dgm:presLayoutVars>
      </dgm:prSet>
      <dgm:spPr/>
    </dgm:pt>
    <dgm:pt modelId="{EC1B26F3-F04D-494B-9CFD-C3B7A1BC5EB0}" type="pres">
      <dgm:prSet presAssocID="{A8F9E7C2-5A7B-492F-A705-13A5D27B1131}" presName="parTrans" presStyleLbl="bgSibTrans2D1" presStyleIdx="1" presStyleCnt="3"/>
      <dgm:spPr/>
    </dgm:pt>
    <dgm:pt modelId="{1E6C9F75-2767-4810-8BF7-A8F29BFBCC2A}" type="pres">
      <dgm:prSet presAssocID="{CCD6512F-8406-4147-B3B1-F83FD24D39C2}" presName="node" presStyleLbl="node1" presStyleIdx="1" presStyleCnt="3">
        <dgm:presLayoutVars>
          <dgm:bulletEnabled val="1"/>
        </dgm:presLayoutVars>
      </dgm:prSet>
      <dgm:spPr/>
    </dgm:pt>
    <dgm:pt modelId="{6A5A4EF9-D305-4FEB-9441-7DAE4748F6FF}" type="pres">
      <dgm:prSet presAssocID="{E2A50ED1-DE49-46BF-887E-DC7256DBDAA3}" presName="parTrans" presStyleLbl="bgSibTrans2D1" presStyleIdx="2" presStyleCnt="3"/>
      <dgm:spPr/>
    </dgm:pt>
    <dgm:pt modelId="{EF93E0CE-5A43-46DF-B4FF-E1C9F9519BA3}" type="pres">
      <dgm:prSet presAssocID="{21663656-2990-4847-81C5-016F9D521FA8}" presName="node" presStyleLbl="node1" presStyleIdx="2" presStyleCnt="3">
        <dgm:presLayoutVars>
          <dgm:bulletEnabled val="1"/>
        </dgm:presLayoutVars>
      </dgm:prSet>
      <dgm:spPr/>
    </dgm:pt>
  </dgm:ptLst>
  <dgm:cxnLst>
    <dgm:cxn modelId="{185F7F0B-7313-43D6-88D3-A972FC1BC4C8}" srcId="{B667757E-078A-4D28-BA6F-AF6BD5F90888}" destId="{21663656-2990-4847-81C5-016F9D521FA8}" srcOrd="2" destOrd="0" parTransId="{E2A50ED1-DE49-46BF-887E-DC7256DBDAA3}" sibTransId="{FF5B0E1A-0313-4CB4-9666-A12D8C0D0163}"/>
    <dgm:cxn modelId="{96B26710-5E72-4E91-990B-13696EB83CA9}" type="presOf" srcId="{21663656-2990-4847-81C5-016F9D521FA8}" destId="{EF93E0CE-5A43-46DF-B4FF-E1C9F9519BA3}" srcOrd="0" destOrd="0" presId="urn:microsoft.com/office/officeart/2005/8/layout/radial4"/>
    <dgm:cxn modelId="{49647721-F188-45C4-BB99-B04EFA724B28}" srcId="{B667757E-078A-4D28-BA6F-AF6BD5F90888}" destId="{F21764AF-32B9-45F1-8C5D-2CAFC844F4E7}" srcOrd="0" destOrd="0" parTransId="{DFEAEA4D-6BA8-423E-8F35-BD17DAE0B648}" sibTransId="{675D4ED1-9061-4AD8-9756-5C51BEF78467}"/>
    <dgm:cxn modelId="{6EC88921-44C3-491A-AF76-56372F97235C}" type="presOf" srcId="{B667757E-078A-4D28-BA6F-AF6BD5F90888}" destId="{9FED15F0-3EA0-44CB-8C25-B44AD05E6F22}" srcOrd="0" destOrd="0" presId="urn:microsoft.com/office/officeart/2005/8/layout/radial4"/>
    <dgm:cxn modelId="{4167BF2A-1444-470D-B055-953A45B95633}" type="presOf" srcId="{DFEAEA4D-6BA8-423E-8F35-BD17DAE0B648}" destId="{ACD42120-A3D8-4514-90DD-5A0922A60E49}" srcOrd="0" destOrd="0" presId="urn:microsoft.com/office/officeart/2005/8/layout/radial4"/>
    <dgm:cxn modelId="{48D6992E-F685-42A0-8778-040787BE0410}" type="presOf" srcId="{CCD6512F-8406-4147-B3B1-F83FD24D39C2}" destId="{1E6C9F75-2767-4810-8BF7-A8F29BFBCC2A}" srcOrd="0" destOrd="0" presId="urn:microsoft.com/office/officeart/2005/8/layout/radial4"/>
    <dgm:cxn modelId="{8CBE0936-CDC9-4A33-87B2-80246A760668}" type="presOf" srcId="{E2A50ED1-DE49-46BF-887E-DC7256DBDAA3}" destId="{6A5A4EF9-D305-4FEB-9441-7DAE4748F6FF}" srcOrd="0" destOrd="0" presId="urn:microsoft.com/office/officeart/2005/8/layout/radial4"/>
    <dgm:cxn modelId="{FDBBFA5E-ADA4-4C9C-9C8D-C5CB8C769C4F}" srcId="{F0C145D8-99B4-43B4-9F09-6321247A894E}" destId="{B667757E-078A-4D28-BA6F-AF6BD5F90888}" srcOrd="0" destOrd="0" parTransId="{CF9E4132-6822-43A7-AB5F-C6D190A4A854}" sibTransId="{F8AB8B70-96A0-4BA4-AA68-89C6FB12E29F}"/>
    <dgm:cxn modelId="{E0B62641-4EB2-4CBC-B3E4-B670F2C66D98}" type="presOf" srcId="{F21764AF-32B9-45F1-8C5D-2CAFC844F4E7}" destId="{DB65B489-8602-46B4-999E-81D2B5B72F48}" srcOrd="0" destOrd="0" presId="urn:microsoft.com/office/officeart/2005/8/layout/radial4"/>
    <dgm:cxn modelId="{5E82218C-1900-4B22-AEDB-8F8D077F97B3}" type="presOf" srcId="{F0C145D8-99B4-43B4-9F09-6321247A894E}" destId="{CFDAD965-DD20-45D6-909B-65D0A343A95D}" srcOrd="0" destOrd="0" presId="urn:microsoft.com/office/officeart/2005/8/layout/radial4"/>
    <dgm:cxn modelId="{FE976AD6-E482-4901-B366-3B48E09F02F5}" srcId="{B667757E-078A-4D28-BA6F-AF6BD5F90888}" destId="{CCD6512F-8406-4147-B3B1-F83FD24D39C2}" srcOrd="1" destOrd="0" parTransId="{A8F9E7C2-5A7B-492F-A705-13A5D27B1131}" sibTransId="{56198D20-E3EE-446C-9340-4FBF899B5FD8}"/>
    <dgm:cxn modelId="{64FF46DE-F0E6-4A13-A5EB-E050A6B002C3}" type="presOf" srcId="{A8F9E7C2-5A7B-492F-A705-13A5D27B1131}" destId="{EC1B26F3-F04D-494B-9CFD-C3B7A1BC5EB0}" srcOrd="0" destOrd="0" presId="urn:microsoft.com/office/officeart/2005/8/layout/radial4"/>
    <dgm:cxn modelId="{A152A01E-9D1B-41F9-9110-407F59779EF0}" type="presParOf" srcId="{CFDAD965-DD20-45D6-909B-65D0A343A95D}" destId="{9FED15F0-3EA0-44CB-8C25-B44AD05E6F22}" srcOrd="0" destOrd="0" presId="urn:microsoft.com/office/officeart/2005/8/layout/radial4"/>
    <dgm:cxn modelId="{183B5210-D808-4B36-9B75-61DE1FC86D7A}" type="presParOf" srcId="{CFDAD965-DD20-45D6-909B-65D0A343A95D}" destId="{ACD42120-A3D8-4514-90DD-5A0922A60E49}" srcOrd="1" destOrd="0" presId="urn:microsoft.com/office/officeart/2005/8/layout/radial4"/>
    <dgm:cxn modelId="{D2B460D9-0F72-4A50-AC0B-F49002A83D74}" type="presParOf" srcId="{CFDAD965-DD20-45D6-909B-65D0A343A95D}" destId="{DB65B489-8602-46B4-999E-81D2B5B72F48}" srcOrd="2" destOrd="0" presId="urn:microsoft.com/office/officeart/2005/8/layout/radial4"/>
    <dgm:cxn modelId="{C368CCD6-FFCD-49EC-9F6D-AB217A98BEC2}" type="presParOf" srcId="{CFDAD965-DD20-45D6-909B-65D0A343A95D}" destId="{EC1B26F3-F04D-494B-9CFD-C3B7A1BC5EB0}" srcOrd="3" destOrd="0" presId="urn:microsoft.com/office/officeart/2005/8/layout/radial4"/>
    <dgm:cxn modelId="{1BEC3C28-84F4-4128-8983-389470C7EA19}" type="presParOf" srcId="{CFDAD965-DD20-45D6-909B-65D0A343A95D}" destId="{1E6C9F75-2767-4810-8BF7-A8F29BFBCC2A}" srcOrd="4" destOrd="0" presId="urn:microsoft.com/office/officeart/2005/8/layout/radial4"/>
    <dgm:cxn modelId="{3F80F8BA-D8FA-4D65-A3D8-B77280B82108}" type="presParOf" srcId="{CFDAD965-DD20-45D6-909B-65D0A343A95D}" destId="{6A5A4EF9-D305-4FEB-9441-7DAE4748F6FF}" srcOrd="5" destOrd="0" presId="urn:microsoft.com/office/officeart/2005/8/layout/radial4"/>
    <dgm:cxn modelId="{EA3F73D6-8A99-4CF1-854B-4AAA9F1ED33A}" type="presParOf" srcId="{CFDAD965-DD20-45D6-909B-65D0A343A95D}" destId="{EF93E0CE-5A43-46DF-B4FF-E1C9F9519BA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76C14-EFB6-404F-A4FC-FFBE625910E1}">
      <dsp:nvSpPr>
        <dsp:cNvPr id="0" name=""/>
        <dsp:cNvSpPr/>
      </dsp:nvSpPr>
      <dsp:spPr>
        <a:xfrm>
          <a:off x="0" y="1903"/>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7CA5D7-63D2-4CDF-AD27-8E7060F74A20}">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A1DF46-2728-445E-98AC-1F4BD0AC2CA3}">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Either-or thinking</a:t>
          </a:r>
        </a:p>
      </dsp:txBody>
      <dsp:txXfrm>
        <a:off x="937002" y="1903"/>
        <a:ext cx="5576601" cy="811257"/>
      </dsp:txXfrm>
    </dsp:sp>
    <dsp:sp modelId="{DCC59977-7E7E-4687-A66E-11501133193C}">
      <dsp:nvSpPr>
        <dsp:cNvPr id="0" name=""/>
        <dsp:cNvSpPr/>
      </dsp:nvSpPr>
      <dsp:spPr>
        <a:xfrm>
          <a:off x="0" y="1015975"/>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689B33-C923-4316-9565-C5C50233572C}">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EF7369-DD9B-4944-A5B4-DFD2151ED271}">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Power hoarding</a:t>
          </a:r>
        </a:p>
      </dsp:txBody>
      <dsp:txXfrm>
        <a:off x="937002" y="1015975"/>
        <a:ext cx="5576601" cy="811257"/>
      </dsp:txXfrm>
    </dsp:sp>
    <dsp:sp modelId="{F4713F19-F1FD-41CF-B545-997707912908}">
      <dsp:nvSpPr>
        <dsp:cNvPr id="0" name=""/>
        <dsp:cNvSpPr/>
      </dsp:nvSpPr>
      <dsp:spPr>
        <a:xfrm>
          <a:off x="0" y="2030048"/>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B988F-2498-4FD6-8F15-C671C21019A0}">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250844-8F19-408E-8194-DA16A2549A33}">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Defensiveness</a:t>
          </a:r>
        </a:p>
      </dsp:txBody>
      <dsp:txXfrm>
        <a:off x="937002" y="2030048"/>
        <a:ext cx="5576601" cy="811257"/>
      </dsp:txXfrm>
    </dsp:sp>
    <dsp:sp modelId="{A7CFFBC0-B460-470A-84C8-4C4589017FA1}">
      <dsp:nvSpPr>
        <dsp:cNvPr id="0" name=""/>
        <dsp:cNvSpPr/>
      </dsp:nvSpPr>
      <dsp:spPr>
        <a:xfrm>
          <a:off x="0" y="3044120"/>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FA69F-8058-43A3-9338-4E1E818EB7EB}">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95AF29-FAFA-4FC8-A201-C0D0F3075D88}">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Focus on individuality</a:t>
          </a:r>
        </a:p>
      </dsp:txBody>
      <dsp:txXfrm>
        <a:off x="937002" y="3044120"/>
        <a:ext cx="5576601" cy="811257"/>
      </dsp:txXfrm>
    </dsp:sp>
    <dsp:sp modelId="{55DEF168-CD62-411E-86FF-22C91F1D8F41}">
      <dsp:nvSpPr>
        <dsp:cNvPr id="0" name=""/>
        <dsp:cNvSpPr/>
      </dsp:nvSpPr>
      <dsp:spPr>
        <a:xfrm>
          <a:off x="0" y="4058192"/>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A06E1-F758-481C-8BB7-A20F48927C05}">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841531-2D45-42C5-B9BF-41D5F70935F9}">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Right to comfort</a:t>
          </a:r>
        </a:p>
      </dsp:txBody>
      <dsp:txXfrm>
        <a:off x="937002" y="4058192"/>
        <a:ext cx="5576601" cy="811257"/>
      </dsp:txXfrm>
    </dsp:sp>
    <dsp:sp modelId="{F1C288C2-D04F-40BA-9686-A1FE569D6145}">
      <dsp:nvSpPr>
        <dsp:cNvPr id="0" name=""/>
        <dsp:cNvSpPr/>
      </dsp:nvSpPr>
      <dsp:spPr>
        <a:xfrm>
          <a:off x="0" y="5072264"/>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095C81-3BF6-4D81-BC37-4F12A5DFA28C}">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874612-4CDA-4AA0-A551-A6DA2B582E2A}">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Worship of the written word</a:t>
          </a:r>
        </a:p>
      </dsp:txBody>
      <dsp:txXfrm>
        <a:off x="937002" y="5072264"/>
        <a:ext cx="5576601" cy="8112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D15F0-3EA0-44CB-8C25-B44AD05E6F22}">
      <dsp:nvSpPr>
        <dsp:cNvPr id="0" name=""/>
        <dsp:cNvSpPr/>
      </dsp:nvSpPr>
      <dsp:spPr>
        <a:xfrm>
          <a:off x="2547474" y="2163469"/>
          <a:ext cx="1817025" cy="1817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kern="1200" dirty="0"/>
            <a:t>ESRD</a:t>
          </a:r>
        </a:p>
      </dsp:txBody>
      <dsp:txXfrm>
        <a:off x="2813571" y="2429566"/>
        <a:ext cx="1284831" cy="1284831"/>
      </dsp:txXfrm>
    </dsp:sp>
    <dsp:sp modelId="{ACD42120-A3D8-4514-90DD-5A0922A60E49}">
      <dsp:nvSpPr>
        <dsp:cNvPr id="0" name=""/>
        <dsp:cNvSpPr/>
      </dsp:nvSpPr>
      <dsp:spPr>
        <a:xfrm rot="12900000">
          <a:off x="1379681"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5B489-8602-46B4-999E-81D2B5B72F48}">
      <dsp:nvSpPr>
        <dsp:cNvPr id="0" name=""/>
        <dsp:cNvSpPr/>
      </dsp:nvSpPr>
      <dsp:spPr>
        <a:xfrm>
          <a:off x="642426"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Segregated Care</a:t>
          </a:r>
        </a:p>
      </dsp:txBody>
      <dsp:txXfrm>
        <a:off x="682872" y="1056222"/>
        <a:ext cx="1645282" cy="1300047"/>
      </dsp:txXfrm>
    </dsp:sp>
    <dsp:sp modelId="{EC1B26F3-F04D-494B-9CFD-C3B7A1BC5EB0}">
      <dsp:nvSpPr>
        <dsp:cNvPr id="0" name=""/>
        <dsp:cNvSpPr/>
      </dsp:nvSpPr>
      <dsp:spPr>
        <a:xfrm rot="16200000">
          <a:off x="2760195" y="1127759"/>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6C9F75-2767-4810-8BF7-A8F29BFBCC2A}">
      <dsp:nvSpPr>
        <dsp:cNvPr id="0" name=""/>
        <dsp:cNvSpPr/>
      </dsp:nvSpPr>
      <dsp:spPr>
        <a:xfrm>
          <a:off x="2592900" y="424"/>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Scientific Racism</a:t>
          </a:r>
        </a:p>
      </dsp:txBody>
      <dsp:txXfrm>
        <a:off x="2633346" y="40870"/>
        <a:ext cx="1645282" cy="1300047"/>
      </dsp:txXfrm>
    </dsp:sp>
    <dsp:sp modelId="{6A5A4EF9-D305-4FEB-9441-7DAE4748F6FF}">
      <dsp:nvSpPr>
        <dsp:cNvPr id="0" name=""/>
        <dsp:cNvSpPr/>
      </dsp:nvSpPr>
      <dsp:spPr>
        <a:xfrm rot="19500000">
          <a:off x="4140709"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3E0CE-5A43-46DF-B4FF-E1C9F9519BA3}">
      <dsp:nvSpPr>
        <dsp:cNvPr id="0" name=""/>
        <dsp:cNvSpPr/>
      </dsp:nvSpPr>
      <dsp:spPr>
        <a:xfrm>
          <a:off x="4543373"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Clinician Implicit Racism</a:t>
          </a:r>
        </a:p>
      </dsp:txBody>
      <dsp:txXfrm>
        <a:off x="4583819" y="1056222"/>
        <a:ext cx="1645282" cy="13000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D15F0-3EA0-44CB-8C25-B44AD05E6F22}">
      <dsp:nvSpPr>
        <dsp:cNvPr id="0" name=""/>
        <dsp:cNvSpPr/>
      </dsp:nvSpPr>
      <dsp:spPr>
        <a:xfrm>
          <a:off x="2547474" y="2163469"/>
          <a:ext cx="1817025" cy="1817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kern="1200" dirty="0"/>
            <a:t>ESRD</a:t>
          </a:r>
        </a:p>
      </dsp:txBody>
      <dsp:txXfrm>
        <a:off x="2813571" y="2429566"/>
        <a:ext cx="1284831" cy="1284831"/>
      </dsp:txXfrm>
    </dsp:sp>
    <dsp:sp modelId="{ACD42120-A3D8-4514-90DD-5A0922A60E49}">
      <dsp:nvSpPr>
        <dsp:cNvPr id="0" name=""/>
        <dsp:cNvSpPr/>
      </dsp:nvSpPr>
      <dsp:spPr>
        <a:xfrm rot="12900000">
          <a:off x="1379681"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5B489-8602-46B4-999E-81D2B5B72F48}">
      <dsp:nvSpPr>
        <dsp:cNvPr id="0" name=""/>
        <dsp:cNvSpPr/>
      </dsp:nvSpPr>
      <dsp:spPr>
        <a:xfrm>
          <a:off x="642426"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Segregated Care</a:t>
          </a:r>
        </a:p>
      </dsp:txBody>
      <dsp:txXfrm>
        <a:off x="682872" y="1056222"/>
        <a:ext cx="1645282" cy="1300047"/>
      </dsp:txXfrm>
    </dsp:sp>
    <dsp:sp modelId="{EC1B26F3-F04D-494B-9CFD-C3B7A1BC5EB0}">
      <dsp:nvSpPr>
        <dsp:cNvPr id="0" name=""/>
        <dsp:cNvSpPr/>
      </dsp:nvSpPr>
      <dsp:spPr>
        <a:xfrm rot="16200000">
          <a:off x="2760195" y="1127759"/>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6C9F75-2767-4810-8BF7-A8F29BFBCC2A}">
      <dsp:nvSpPr>
        <dsp:cNvPr id="0" name=""/>
        <dsp:cNvSpPr/>
      </dsp:nvSpPr>
      <dsp:spPr>
        <a:xfrm>
          <a:off x="2592900" y="424"/>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Scientific Racism</a:t>
          </a:r>
        </a:p>
      </dsp:txBody>
      <dsp:txXfrm>
        <a:off x="2633346" y="40870"/>
        <a:ext cx="1645282" cy="1300047"/>
      </dsp:txXfrm>
    </dsp:sp>
    <dsp:sp modelId="{6A5A4EF9-D305-4FEB-9441-7DAE4748F6FF}">
      <dsp:nvSpPr>
        <dsp:cNvPr id="0" name=""/>
        <dsp:cNvSpPr/>
      </dsp:nvSpPr>
      <dsp:spPr>
        <a:xfrm rot="19500000">
          <a:off x="4140709"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3E0CE-5A43-46DF-B4FF-E1C9F9519BA3}">
      <dsp:nvSpPr>
        <dsp:cNvPr id="0" name=""/>
        <dsp:cNvSpPr/>
      </dsp:nvSpPr>
      <dsp:spPr>
        <a:xfrm>
          <a:off x="4543373"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Clinician Implicit Racism</a:t>
          </a:r>
        </a:p>
      </dsp:txBody>
      <dsp:txXfrm>
        <a:off x="4583819" y="1056222"/>
        <a:ext cx="1645282" cy="13000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D15F0-3EA0-44CB-8C25-B44AD05E6F22}">
      <dsp:nvSpPr>
        <dsp:cNvPr id="0" name=""/>
        <dsp:cNvSpPr/>
      </dsp:nvSpPr>
      <dsp:spPr>
        <a:xfrm>
          <a:off x="2547474" y="2163469"/>
          <a:ext cx="1817025" cy="1817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kern="1200" dirty="0"/>
            <a:t>ESRD</a:t>
          </a:r>
        </a:p>
      </dsp:txBody>
      <dsp:txXfrm>
        <a:off x="2813571" y="2429566"/>
        <a:ext cx="1284831" cy="1284831"/>
      </dsp:txXfrm>
    </dsp:sp>
    <dsp:sp modelId="{ACD42120-A3D8-4514-90DD-5A0922A60E49}">
      <dsp:nvSpPr>
        <dsp:cNvPr id="0" name=""/>
        <dsp:cNvSpPr/>
      </dsp:nvSpPr>
      <dsp:spPr>
        <a:xfrm rot="12900000">
          <a:off x="1379681"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5B489-8602-46B4-999E-81D2B5B72F48}">
      <dsp:nvSpPr>
        <dsp:cNvPr id="0" name=""/>
        <dsp:cNvSpPr/>
      </dsp:nvSpPr>
      <dsp:spPr>
        <a:xfrm>
          <a:off x="642426"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Segregated Care</a:t>
          </a:r>
        </a:p>
      </dsp:txBody>
      <dsp:txXfrm>
        <a:off x="682872" y="1056222"/>
        <a:ext cx="1645282" cy="1300047"/>
      </dsp:txXfrm>
    </dsp:sp>
    <dsp:sp modelId="{EC1B26F3-F04D-494B-9CFD-C3B7A1BC5EB0}">
      <dsp:nvSpPr>
        <dsp:cNvPr id="0" name=""/>
        <dsp:cNvSpPr/>
      </dsp:nvSpPr>
      <dsp:spPr>
        <a:xfrm rot="16200000">
          <a:off x="2760195" y="1127759"/>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6C9F75-2767-4810-8BF7-A8F29BFBCC2A}">
      <dsp:nvSpPr>
        <dsp:cNvPr id="0" name=""/>
        <dsp:cNvSpPr/>
      </dsp:nvSpPr>
      <dsp:spPr>
        <a:xfrm>
          <a:off x="2592900" y="424"/>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Scientific Racism</a:t>
          </a:r>
        </a:p>
      </dsp:txBody>
      <dsp:txXfrm>
        <a:off x="2633346" y="40870"/>
        <a:ext cx="1645282" cy="1300047"/>
      </dsp:txXfrm>
    </dsp:sp>
    <dsp:sp modelId="{6A5A4EF9-D305-4FEB-9441-7DAE4748F6FF}">
      <dsp:nvSpPr>
        <dsp:cNvPr id="0" name=""/>
        <dsp:cNvSpPr/>
      </dsp:nvSpPr>
      <dsp:spPr>
        <a:xfrm rot="19500000">
          <a:off x="4140709"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3E0CE-5A43-46DF-B4FF-E1C9F9519BA3}">
      <dsp:nvSpPr>
        <dsp:cNvPr id="0" name=""/>
        <dsp:cNvSpPr/>
      </dsp:nvSpPr>
      <dsp:spPr>
        <a:xfrm>
          <a:off x="4543373"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Clinician Implicit Racism</a:t>
          </a:r>
        </a:p>
      </dsp:txBody>
      <dsp:txXfrm>
        <a:off x="4583819" y="1056222"/>
        <a:ext cx="1645282" cy="13000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D15F0-3EA0-44CB-8C25-B44AD05E6F22}">
      <dsp:nvSpPr>
        <dsp:cNvPr id="0" name=""/>
        <dsp:cNvSpPr/>
      </dsp:nvSpPr>
      <dsp:spPr>
        <a:xfrm>
          <a:off x="2547474" y="2163469"/>
          <a:ext cx="1817025" cy="1817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kern="1200" dirty="0"/>
            <a:t>ESRD</a:t>
          </a:r>
        </a:p>
      </dsp:txBody>
      <dsp:txXfrm>
        <a:off x="2813571" y="2429566"/>
        <a:ext cx="1284831" cy="1284831"/>
      </dsp:txXfrm>
    </dsp:sp>
    <dsp:sp modelId="{ACD42120-A3D8-4514-90DD-5A0922A60E49}">
      <dsp:nvSpPr>
        <dsp:cNvPr id="0" name=""/>
        <dsp:cNvSpPr/>
      </dsp:nvSpPr>
      <dsp:spPr>
        <a:xfrm rot="12900000">
          <a:off x="1379681"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5B489-8602-46B4-999E-81D2B5B72F48}">
      <dsp:nvSpPr>
        <dsp:cNvPr id="0" name=""/>
        <dsp:cNvSpPr/>
      </dsp:nvSpPr>
      <dsp:spPr>
        <a:xfrm>
          <a:off x="642426"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Segregated Care</a:t>
          </a:r>
        </a:p>
      </dsp:txBody>
      <dsp:txXfrm>
        <a:off x="682872" y="1056222"/>
        <a:ext cx="1645282" cy="1300047"/>
      </dsp:txXfrm>
    </dsp:sp>
    <dsp:sp modelId="{EC1B26F3-F04D-494B-9CFD-C3B7A1BC5EB0}">
      <dsp:nvSpPr>
        <dsp:cNvPr id="0" name=""/>
        <dsp:cNvSpPr/>
      </dsp:nvSpPr>
      <dsp:spPr>
        <a:xfrm rot="16200000">
          <a:off x="2760195" y="1127759"/>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6C9F75-2767-4810-8BF7-A8F29BFBCC2A}">
      <dsp:nvSpPr>
        <dsp:cNvPr id="0" name=""/>
        <dsp:cNvSpPr/>
      </dsp:nvSpPr>
      <dsp:spPr>
        <a:xfrm>
          <a:off x="2592900" y="424"/>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Scientific Racism</a:t>
          </a:r>
        </a:p>
      </dsp:txBody>
      <dsp:txXfrm>
        <a:off x="2633346" y="40870"/>
        <a:ext cx="1645282" cy="1300047"/>
      </dsp:txXfrm>
    </dsp:sp>
    <dsp:sp modelId="{6A5A4EF9-D305-4FEB-9441-7DAE4748F6FF}">
      <dsp:nvSpPr>
        <dsp:cNvPr id="0" name=""/>
        <dsp:cNvSpPr/>
      </dsp:nvSpPr>
      <dsp:spPr>
        <a:xfrm rot="19500000">
          <a:off x="4140709"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3E0CE-5A43-46DF-B4FF-E1C9F9519BA3}">
      <dsp:nvSpPr>
        <dsp:cNvPr id="0" name=""/>
        <dsp:cNvSpPr/>
      </dsp:nvSpPr>
      <dsp:spPr>
        <a:xfrm>
          <a:off x="4543373"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Clinician Implicit Racism</a:t>
          </a:r>
        </a:p>
      </dsp:txBody>
      <dsp:txXfrm>
        <a:off x="4583819" y="1056222"/>
        <a:ext cx="1645282" cy="13000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75562-2F5B-4881-896B-2A60364C3D42}">
      <dsp:nvSpPr>
        <dsp:cNvPr id="0" name=""/>
        <dsp:cNvSpPr/>
      </dsp:nvSpPr>
      <dsp:spPr>
        <a:xfrm>
          <a:off x="4464691" y="0"/>
          <a:ext cx="1273879" cy="47262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Application</a:t>
          </a:r>
        </a:p>
      </dsp:txBody>
      <dsp:txXfrm>
        <a:off x="4464691" y="0"/>
        <a:ext cx="1273879" cy="1417882"/>
      </dsp:txXfrm>
    </dsp:sp>
    <dsp:sp modelId="{3E898268-F5FA-4FB3-91E4-39EAC125BEAC}">
      <dsp:nvSpPr>
        <dsp:cNvPr id="0" name=""/>
        <dsp:cNvSpPr/>
      </dsp:nvSpPr>
      <dsp:spPr>
        <a:xfrm>
          <a:off x="2978499" y="0"/>
          <a:ext cx="1273879" cy="47262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Methods</a:t>
          </a:r>
        </a:p>
      </dsp:txBody>
      <dsp:txXfrm>
        <a:off x="2978499" y="0"/>
        <a:ext cx="1273879" cy="1417882"/>
      </dsp:txXfrm>
    </dsp:sp>
    <dsp:sp modelId="{67BD167D-1738-49AC-8E49-1183D7A29DAE}">
      <dsp:nvSpPr>
        <dsp:cNvPr id="0" name=""/>
        <dsp:cNvSpPr/>
      </dsp:nvSpPr>
      <dsp:spPr>
        <a:xfrm>
          <a:off x="1492306" y="0"/>
          <a:ext cx="1273879" cy="47262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Construct</a:t>
          </a:r>
        </a:p>
      </dsp:txBody>
      <dsp:txXfrm>
        <a:off x="1492306" y="0"/>
        <a:ext cx="1273879" cy="1417882"/>
      </dsp:txXfrm>
    </dsp:sp>
    <dsp:sp modelId="{BA79E74D-E9A3-4B31-B270-1A645009CE2E}">
      <dsp:nvSpPr>
        <dsp:cNvPr id="0" name=""/>
        <dsp:cNvSpPr/>
      </dsp:nvSpPr>
      <dsp:spPr>
        <a:xfrm>
          <a:off x="6114" y="0"/>
          <a:ext cx="1273879" cy="47262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Use of Race?</a:t>
          </a:r>
        </a:p>
      </dsp:txBody>
      <dsp:txXfrm>
        <a:off x="6114" y="0"/>
        <a:ext cx="1273879" cy="1417882"/>
      </dsp:txXfrm>
    </dsp:sp>
    <dsp:sp modelId="{C7F3CB72-47C0-4D13-8A4C-C07CA8098E4D}">
      <dsp:nvSpPr>
        <dsp:cNvPr id="0" name=""/>
        <dsp:cNvSpPr/>
      </dsp:nvSpPr>
      <dsp:spPr>
        <a:xfrm>
          <a:off x="112271" y="2712162"/>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Article Uses Race</a:t>
          </a:r>
        </a:p>
      </dsp:txBody>
      <dsp:txXfrm>
        <a:off x="127817" y="2727708"/>
        <a:ext cx="1030473" cy="499690"/>
      </dsp:txXfrm>
    </dsp:sp>
    <dsp:sp modelId="{66E395AE-2C87-4D22-BF0E-105C5899CF69}">
      <dsp:nvSpPr>
        <dsp:cNvPr id="0" name=""/>
        <dsp:cNvSpPr/>
      </dsp:nvSpPr>
      <dsp:spPr>
        <a:xfrm rot="18289469">
          <a:off x="1014365" y="2662246"/>
          <a:ext cx="743569" cy="20214"/>
        </a:xfrm>
        <a:custGeom>
          <a:avLst/>
          <a:gdLst/>
          <a:ahLst/>
          <a:cxnLst/>
          <a:rect l="0" t="0" r="0" b="0"/>
          <a:pathLst>
            <a:path>
              <a:moveTo>
                <a:pt x="0" y="10107"/>
              </a:moveTo>
              <a:lnTo>
                <a:pt x="743569" y="1010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67560" y="2653764"/>
        <a:ext cx="37178" cy="37178"/>
      </dsp:txXfrm>
    </dsp:sp>
    <dsp:sp modelId="{3A6232E4-F898-4B5E-8C46-C6045B82179C}">
      <dsp:nvSpPr>
        <dsp:cNvPr id="0" name=""/>
        <dsp:cNvSpPr/>
      </dsp:nvSpPr>
      <dsp:spPr>
        <a:xfrm>
          <a:off x="1598463" y="2101762"/>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SocialPolitical</a:t>
          </a:r>
          <a:r>
            <a:rPr lang="en-US" sz="1400" kern="1200" dirty="0"/>
            <a:t> Construct</a:t>
          </a:r>
        </a:p>
      </dsp:txBody>
      <dsp:txXfrm>
        <a:off x="1614009" y="2117308"/>
        <a:ext cx="1030473" cy="499690"/>
      </dsp:txXfrm>
    </dsp:sp>
    <dsp:sp modelId="{3F1C4743-72C3-4E12-AE28-B1040305F04C}">
      <dsp:nvSpPr>
        <dsp:cNvPr id="0" name=""/>
        <dsp:cNvSpPr/>
      </dsp:nvSpPr>
      <dsp:spPr>
        <a:xfrm rot="19457599">
          <a:off x="2610878" y="2204445"/>
          <a:ext cx="522928" cy="20214"/>
        </a:xfrm>
        <a:custGeom>
          <a:avLst/>
          <a:gdLst/>
          <a:ahLst/>
          <a:cxnLst/>
          <a:rect l="0" t="0" r="0" b="0"/>
          <a:pathLst>
            <a:path>
              <a:moveTo>
                <a:pt x="0" y="10107"/>
              </a:moveTo>
              <a:lnTo>
                <a:pt x="522928" y="101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59269" y="2201480"/>
        <a:ext cx="26146" cy="26146"/>
      </dsp:txXfrm>
    </dsp:sp>
    <dsp:sp modelId="{1C0BA8A5-4F17-42B7-B96D-725D3E245126}">
      <dsp:nvSpPr>
        <dsp:cNvPr id="0" name=""/>
        <dsp:cNvSpPr/>
      </dsp:nvSpPr>
      <dsp:spPr>
        <a:xfrm>
          <a:off x="3084655" y="1796561"/>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Valid</a:t>
          </a:r>
        </a:p>
      </dsp:txBody>
      <dsp:txXfrm>
        <a:off x="3100201" y="1812107"/>
        <a:ext cx="1030473" cy="499690"/>
      </dsp:txXfrm>
    </dsp:sp>
    <dsp:sp modelId="{C0229705-7C6F-4700-A7DE-EE097910AA50}">
      <dsp:nvSpPr>
        <dsp:cNvPr id="0" name=""/>
        <dsp:cNvSpPr/>
      </dsp:nvSpPr>
      <dsp:spPr>
        <a:xfrm>
          <a:off x="4146221" y="2051845"/>
          <a:ext cx="424626" cy="20214"/>
        </a:xfrm>
        <a:custGeom>
          <a:avLst/>
          <a:gdLst/>
          <a:ahLst/>
          <a:cxnLst/>
          <a:rect l="0" t="0" r="0" b="0"/>
          <a:pathLst>
            <a:path>
              <a:moveTo>
                <a:pt x="0" y="10107"/>
              </a:moveTo>
              <a:lnTo>
                <a:pt x="424626" y="101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47919" y="2051337"/>
        <a:ext cx="21231" cy="21231"/>
      </dsp:txXfrm>
    </dsp:sp>
    <dsp:sp modelId="{6A2B9E2B-4BF9-458B-86C9-6DEB1E82C4F0}">
      <dsp:nvSpPr>
        <dsp:cNvPr id="0" name=""/>
        <dsp:cNvSpPr/>
      </dsp:nvSpPr>
      <dsp:spPr>
        <a:xfrm>
          <a:off x="4570847" y="1796561"/>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Apply</a:t>
          </a:r>
        </a:p>
      </dsp:txBody>
      <dsp:txXfrm>
        <a:off x="4586393" y="1812107"/>
        <a:ext cx="1030473" cy="499690"/>
      </dsp:txXfrm>
    </dsp:sp>
    <dsp:sp modelId="{4A9BF0EC-E8F5-4665-A2FA-7CC1ADC44F4E}">
      <dsp:nvSpPr>
        <dsp:cNvPr id="0" name=""/>
        <dsp:cNvSpPr/>
      </dsp:nvSpPr>
      <dsp:spPr>
        <a:xfrm rot="2142401">
          <a:off x="2610878" y="2509646"/>
          <a:ext cx="522928" cy="20214"/>
        </a:xfrm>
        <a:custGeom>
          <a:avLst/>
          <a:gdLst/>
          <a:ahLst/>
          <a:cxnLst/>
          <a:rect l="0" t="0" r="0" b="0"/>
          <a:pathLst>
            <a:path>
              <a:moveTo>
                <a:pt x="0" y="10107"/>
              </a:moveTo>
              <a:lnTo>
                <a:pt x="522928" y="101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59269" y="2506680"/>
        <a:ext cx="26146" cy="26146"/>
      </dsp:txXfrm>
    </dsp:sp>
    <dsp:sp modelId="{2A0E3070-B670-4D3B-AE55-F00E8281CA71}">
      <dsp:nvSpPr>
        <dsp:cNvPr id="0" name=""/>
        <dsp:cNvSpPr/>
      </dsp:nvSpPr>
      <dsp:spPr>
        <a:xfrm>
          <a:off x="3084655" y="2406962"/>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Not Valid</a:t>
          </a:r>
        </a:p>
      </dsp:txBody>
      <dsp:txXfrm>
        <a:off x="3100201" y="2422508"/>
        <a:ext cx="1030473" cy="499690"/>
      </dsp:txXfrm>
    </dsp:sp>
    <dsp:sp modelId="{072390D5-2323-48BB-AF81-A676FB91F66A}">
      <dsp:nvSpPr>
        <dsp:cNvPr id="0" name=""/>
        <dsp:cNvSpPr/>
      </dsp:nvSpPr>
      <dsp:spPr>
        <a:xfrm>
          <a:off x="4146221" y="2662246"/>
          <a:ext cx="424626" cy="20214"/>
        </a:xfrm>
        <a:custGeom>
          <a:avLst/>
          <a:gdLst/>
          <a:ahLst/>
          <a:cxnLst/>
          <a:rect l="0" t="0" r="0" b="0"/>
          <a:pathLst>
            <a:path>
              <a:moveTo>
                <a:pt x="0" y="10107"/>
              </a:moveTo>
              <a:lnTo>
                <a:pt x="424626" y="101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47919" y="2661738"/>
        <a:ext cx="21231" cy="21231"/>
      </dsp:txXfrm>
    </dsp:sp>
    <dsp:sp modelId="{DEFB3B03-E607-4E24-B975-F569C2699811}">
      <dsp:nvSpPr>
        <dsp:cNvPr id="0" name=""/>
        <dsp:cNvSpPr/>
      </dsp:nvSpPr>
      <dsp:spPr>
        <a:xfrm>
          <a:off x="4570847" y="2406962"/>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Modify</a:t>
          </a:r>
        </a:p>
      </dsp:txBody>
      <dsp:txXfrm>
        <a:off x="4586393" y="2422508"/>
        <a:ext cx="1030473" cy="499690"/>
      </dsp:txXfrm>
    </dsp:sp>
    <dsp:sp modelId="{1723D043-CEEE-405C-A216-F888558BA01A}">
      <dsp:nvSpPr>
        <dsp:cNvPr id="0" name=""/>
        <dsp:cNvSpPr/>
      </dsp:nvSpPr>
      <dsp:spPr>
        <a:xfrm rot="3310531">
          <a:off x="1014365" y="3272646"/>
          <a:ext cx="743569" cy="20214"/>
        </a:xfrm>
        <a:custGeom>
          <a:avLst/>
          <a:gdLst/>
          <a:ahLst/>
          <a:cxnLst/>
          <a:rect l="0" t="0" r="0" b="0"/>
          <a:pathLst>
            <a:path>
              <a:moveTo>
                <a:pt x="0" y="10107"/>
              </a:moveTo>
              <a:lnTo>
                <a:pt x="743569" y="1010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67560" y="3264164"/>
        <a:ext cx="37178" cy="37178"/>
      </dsp:txXfrm>
    </dsp:sp>
    <dsp:sp modelId="{9174F3D1-468A-46D2-8285-47967144E085}">
      <dsp:nvSpPr>
        <dsp:cNvPr id="0" name=""/>
        <dsp:cNvSpPr/>
      </dsp:nvSpPr>
      <dsp:spPr>
        <a:xfrm>
          <a:off x="1598463" y="3322562"/>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Biologic Construct</a:t>
          </a:r>
        </a:p>
      </dsp:txBody>
      <dsp:txXfrm>
        <a:off x="1614009" y="3338108"/>
        <a:ext cx="1030473" cy="499690"/>
      </dsp:txXfrm>
    </dsp:sp>
    <dsp:sp modelId="{5B680396-9883-49F9-83C5-1BDA8F0CDE39}">
      <dsp:nvSpPr>
        <dsp:cNvPr id="0" name=""/>
        <dsp:cNvSpPr/>
      </dsp:nvSpPr>
      <dsp:spPr>
        <a:xfrm rot="19457599">
          <a:off x="2610878" y="3425246"/>
          <a:ext cx="522928" cy="20214"/>
        </a:xfrm>
        <a:custGeom>
          <a:avLst/>
          <a:gdLst/>
          <a:ahLst/>
          <a:cxnLst/>
          <a:rect l="0" t="0" r="0" b="0"/>
          <a:pathLst>
            <a:path>
              <a:moveTo>
                <a:pt x="0" y="10107"/>
              </a:moveTo>
              <a:lnTo>
                <a:pt x="522928" y="101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59269" y="3422280"/>
        <a:ext cx="26146" cy="26146"/>
      </dsp:txXfrm>
    </dsp:sp>
    <dsp:sp modelId="{E54A8473-C762-491C-801B-EEAF3C81DC78}">
      <dsp:nvSpPr>
        <dsp:cNvPr id="0" name=""/>
        <dsp:cNvSpPr/>
      </dsp:nvSpPr>
      <dsp:spPr>
        <a:xfrm>
          <a:off x="3084655" y="3017362"/>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Valid</a:t>
          </a:r>
        </a:p>
      </dsp:txBody>
      <dsp:txXfrm>
        <a:off x="3100201" y="3032908"/>
        <a:ext cx="1030473" cy="499690"/>
      </dsp:txXfrm>
    </dsp:sp>
    <dsp:sp modelId="{8095626C-A7BB-482F-9AEB-CD0520F6B96C}">
      <dsp:nvSpPr>
        <dsp:cNvPr id="0" name=""/>
        <dsp:cNvSpPr/>
      </dsp:nvSpPr>
      <dsp:spPr>
        <a:xfrm>
          <a:off x="4146221" y="3272646"/>
          <a:ext cx="424626" cy="20214"/>
        </a:xfrm>
        <a:custGeom>
          <a:avLst/>
          <a:gdLst/>
          <a:ahLst/>
          <a:cxnLst/>
          <a:rect l="0" t="0" r="0" b="0"/>
          <a:pathLst>
            <a:path>
              <a:moveTo>
                <a:pt x="0" y="10107"/>
              </a:moveTo>
              <a:lnTo>
                <a:pt x="424626" y="101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47919" y="3272138"/>
        <a:ext cx="21231" cy="21231"/>
      </dsp:txXfrm>
    </dsp:sp>
    <dsp:sp modelId="{48913232-2BA8-4ECC-90FD-EA7428956BBE}">
      <dsp:nvSpPr>
        <dsp:cNvPr id="0" name=""/>
        <dsp:cNvSpPr/>
      </dsp:nvSpPr>
      <dsp:spPr>
        <a:xfrm>
          <a:off x="4570847" y="3017362"/>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Challenge</a:t>
          </a:r>
        </a:p>
      </dsp:txBody>
      <dsp:txXfrm>
        <a:off x="4586393" y="3032908"/>
        <a:ext cx="1030473" cy="499690"/>
      </dsp:txXfrm>
    </dsp:sp>
    <dsp:sp modelId="{0B3B0EBA-4CA8-43C6-BC07-20598F9A3470}">
      <dsp:nvSpPr>
        <dsp:cNvPr id="0" name=""/>
        <dsp:cNvSpPr/>
      </dsp:nvSpPr>
      <dsp:spPr>
        <a:xfrm rot="2142401">
          <a:off x="2610878" y="3730446"/>
          <a:ext cx="522928" cy="20214"/>
        </a:xfrm>
        <a:custGeom>
          <a:avLst/>
          <a:gdLst/>
          <a:ahLst/>
          <a:cxnLst/>
          <a:rect l="0" t="0" r="0" b="0"/>
          <a:pathLst>
            <a:path>
              <a:moveTo>
                <a:pt x="0" y="10107"/>
              </a:moveTo>
              <a:lnTo>
                <a:pt x="522928" y="101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59269" y="3727481"/>
        <a:ext cx="26146" cy="26146"/>
      </dsp:txXfrm>
    </dsp:sp>
    <dsp:sp modelId="{9EF18232-155E-4AE2-8762-69FBDA93F460}">
      <dsp:nvSpPr>
        <dsp:cNvPr id="0" name=""/>
        <dsp:cNvSpPr/>
      </dsp:nvSpPr>
      <dsp:spPr>
        <a:xfrm>
          <a:off x="3084655" y="3627762"/>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Not Valid</a:t>
          </a:r>
        </a:p>
      </dsp:txBody>
      <dsp:txXfrm>
        <a:off x="3100201" y="3643308"/>
        <a:ext cx="1030473" cy="499690"/>
      </dsp:txXfrm>
    </dsp:sp>
    <dsp:sp modelId="{73BDA891-3F1F-4EFA-A3BC-869FA89D140B}">
      <dsp:nvSpPr>
        <dsp:cNvPr id="0" name=""/>
        <dsp:cNvSpPr/>
      </dsp:nvSpPr>
      <dsp:spPr>
        <a:xfrm>
          <a:off x="4146221" y="3883047"/>
          <a:ext cx="424626" cy="20214"/>
        </a:xfrm>
        <a:custGeom>
          <a:avLst/>
          <a:gdLst/>
          <a:ahLst/>
          <a:cxnLst/>
          <a:rect l="0" t="0" r="0" b="0"/>
          <a:pathLst>
            <a:path>
              <a:moveTo>
                <a:pt x="0" y="10107"/>
              </a:moveTo>
              <a:lnTo>
                <a:pt x="424626" y="1010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47919" y="3882538"/>
        <a:ext cx="21231" cy="21231"/>
      </dsp:txXfrm>
    </dsp:sp>
    <dsp:sp modelId="{ACE48B4F-3AF7-40E5-8116-53B7361ECF44}">
      <dsp:nvSpPr>
        <dsp:cNvPr id="0" name=""/>
        <dsp:cNvSpPr/>
      </dsp:nvSpPr>
      <dsp:spPr>
        <a:xfrm>
          <a:off x="4570847" y="3627762"/>
          <a:ext cx="1061565" cy="5307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Discard</a:t>
          </a:r>
        </a:p>
      </dsp:txBody>
      <dsp:txXfrm>
        <a:off x="4586393" y="3643308"/>
        <a:ext cx="1030473" cy="4996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BF82-0BE5-43BF-8EC6-2D9F2AFBDC7E}">
      <dsp:nvSpPr>
        <dsp:cNvPr id="0" name=""/>
        <dsp:cNvSpPr/>
      </dsp:nvSpPr>
      <dsp:spPr>
        <a:xfrm>
          <a:off x="924743" y="1095669"/>
          <a:ext cx="1098000" cy="1098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571B31-56F9-44C0-A9EC-3D88782E92DB}">
      <dsp:nvSpPr>
        <dsp:cNvPr id="0" name=""/>
        <dsp:cNvSpPr/>
      </dsp:nvSpPr>
      <dsp:spPr>
        <a:xfrm>
          <a:off x="1158743"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899BD8-B283-47D2-A06B-237F443FE5C2}">
      <dsp:nvSpPr>
        <dsp:cNvPr id="0" name=""/>
        <dsp:cNvSpPr/>
      </dsp:nvSpPr>
      <dsp:spPr>
        <a:xfrm>
          <a:off x="573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Get a Commitment</a:t>
          </a:r>
        </a:p>
      </dsp:txBody>
      <dsp:txXfrm>
        <a:off x="573743" y="2535669"/>
        <a:ext cx="1800000" cy="720000"/>
      </dsp:txXfrm>
    </dsp:sp>
    <dsp:sp modelId="{40DFE515-96DE-4A64-8451-1265D7230DB8}">
      <dsp:nvSpPr>
        <dsp:cNvPr id="0" name=""/>
        <dsp:cNvSpPr/>
      </dsp:nvSpPr>
      <dsp:spPr>
        <a:xfrm>
          <a:off x="3039743" y="1095669"/>
          <a:ext cx="1098000" cy="1098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F78496-181A-4CE6-B10A-85680CBB327F}">
      <dsp:nvSpPr>
        <dsp:cNvPr id="0" name=""/>
        <dsp:cNvSpPr/>
      </dsp:nvSpPr>
      <dsp:spPr>
        <a:xfrm>
          <a:off x="3273743"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AE82F5-2BFD-46B2-B67F-9CFBF91C58D0}">
      <dsp:nvSpPr>
        <dsp:cNvPr id="0" name=""/>
        <dsp:cNvSpPr/>
      </dsp:nvSpPr>
      <dsp:spPr>
        <a:xfrm>
          <a:off x="2688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Probe for supporting Evidence</a:t>
          </a:r>
        </a:p>
      </dsp:txBody>
      <dsp:txXfrm>
        <a:off x="2688743" y="2535669"/>
        <a:ext cx="1800000" cy="720000"/>
      </dsp:txXfrm>
    </dsp:sp>
    <dsp:sp modelId="{D59EA26A-33F1-487D-9DD9-9833AD7DE141}">
      <dsp:nvSpPr>
        <dsp:cNvPr id="0" name=""/>
        <dsp:cNvSpPr/>
      </dsp:nvSpPr>
      <dsp:spPr>
        <a:xfrm>
          <a:off x="5154743" y="1095669"/>
          <a:ext cx="1098000" cy="1098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04DB3-9D6D-435B-8BEC-97F79392A6F1}">
      <dsp:nvSpPr>
        <dsp:cNvPr id="0" name=""/>
        <dsp:cNvSpPr/>
      </dsp:nvSpPr>
      <dsp:spPr>
        <a:xfrm>
          <a:off x="5388743"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B238BC-464D-486B-B70E-D77281FF425D}">
      <dsp:nvSpPr>
        <dsp:cNvPr id="0" name=""/>
        <dsp:cNvSpPr/>
      </dsp:nvSpPr>
      <dsp:spPr>
        <a:xfrm>
          <a:off x="4803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Reinforce What was done right</a:t>
          </a:r>
        </a:p>
      </dsp:txBody>
      <dsp:txXfrm>
        <a:off x="4803743" y="2535669"/>
        <a:ext cx="1800000" cy="720000"/>
      </dsp:txXfrm>
    </dsp:sp>
    <dsp:sp modelId="{C0F350AB-C487-427A-B4B7-9FB99D802890}">
      <dsp:nvSpPr>
        <dsp:cNvPr id="0" name=""/>
        <dsp:cNvSpPr/>
      </dsp:nvSpPr>
      <dsp:spPr>
        <a:xfrm>
          <a:off x="7269743" y="1095669"/>
          <a:ext cx="1098000" cy="1098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47743D-3237-46E8-997F-F31E293F8F16}">
      <dsp:nvSpPr>
        <dsp:cNvPr id="0" name=""/>
        <dsp:cNvSpPr/>
      </dsp:nvSpPr>
      <dsp:spPr>
        <a:xfrm>
          <a:off x="7503743"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3D0059-64D2-4EC6-9A6A-378F26C933AB}">
      <dsp:nvSpPr>
        <dsp:cNvPr id="0" name=""/>
        <dsp:cNvSpPr/>
      </dsp:nvSpPr>
      <dsp:spPr>
        <a:xfrm>
          <a:off x="6918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Correct Mistake</a:t>
          </a:r>
        </a:p>
      </dsp:txBody>
      <dsp:txXfrm>
        <a:off x="6918743" y="2535669"/>
        <a:ext cx="1800000" cy="720000"/>
      </dsp:txXfrm>
    </dsp:sp>
    <dsp:sp modelId="{2DEA37C2-10EC-494F-9A58-09EFBC0BC1EB}">
      <dsp:nvSpPr>
        <dsp:cNvPr id="0" name=""/>
        <dsp:cNvSpPr/>
      </dsp:nvSpPr>
      <dsp:spPr>
        <a:xfrm>
          <a:off x="9384743" y="1095669"/>
          <a:ext cx="1098000" cy="1098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776A61-D1AF-444D-9453-9DCEC8D2D05E}">
      <dsp:nvSpPr>
        <dsp:cNvPr id="0" name=""/>
        <dsp:cNvSpPr/>
      </dsp:nvSpPr>
      <dsp:spPr>
        <a:xfrm>
          <a:off x="9618743"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155765-91B0-4744-A633-D53209336813}">
      <dsp:nvSpPr>
        <dsp:cNvPr id="0" name=""/>
        <dsp:cNvSpPr/>
      </dsp:nvSpPr>
      <dsp:spPr>
        <a:xfrm>
          <a:off x="9033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Teach a general principle</a:t>
          </a:r>
        </a:p>
      </dsp:txBody>
      <dsp:txXfrm>
        <a:off x="9033743" y="2535669"/>
        <a:ext cx="1800000" cy="72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BF82-0BE5-43BF-8EC6-2D9F2AFBDC7E}">
      <dsp:nvSpPr>
        <dsp:cNvPr id="0" name=""/>
        <dsp:cNvSpPr/>
      </dsp:nvSpPr>
      <dsp:spPr>
        <a:xfrm>
          <a:off x="1751713" y="375668"/>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571B31-56F9-44C0-A9EC-3D88782E92DB}">
      <dsp:nvSpPr>
        <dsp:cNvPr id="0" name=""/>
        <dsp:cNvSpPr/>
      </dsp:nvSpPr>
      <dsp:spPr>
        <a:xfrm>
          <a:off x="2219713"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899BD8-B283-47D2-A06B-237F443FE5C2}">
      <dsp:nvSpPr>
        <dsp:cNvPr id="0" name=""/>
        <dsp:cNvSpPr/>
      </dsp:nvSpPr>
      <dsp:spPr>
        <a:xfrm>
          <a:off x="1049713"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Get a Commitment</a:t>
          </a:r>
        </a:p>
      </dsp:txBody>
      <dsp:txXfrm>
        <a:off x="1049713" y="3255669"/>
        <a:ext cx="3600000" cy="720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FE515-96DE-4A64-8451-1265D7230DB8}">
      <dsp:nvSpPr>
        <dsp:cNvPr id="0" name=""/>
        <dsp:cNvSpPr/>
      </dsp:nvSpPr>
      <dsp:spPr>
        <a:xfrm>
          <a:off x="1751713" y="375668"/>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F78496-181A-4CE6-B10A-85680CBB327F}">
      <dsp:nvSpPr>
        <dsp:cNvPr id="0" name=""/>
        <dsp:cNvSpPr/>
      </dsp:nvSpPr>
      <dsp:spPr>
        <a:xfrm>
          <a:off x="2219713"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AE82F5-2BFD-46B2-B67F-9CFBF91C58D0}">
      <dsp:nvSpPr>
        <dsp:cNvPr id="0" name=""/>
        <dsp:cNvSpPr/>
      </dsp:nvSpPr>
      <dsp:spPr>
        <a:xfrm>
          <a:off x="1049713"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Probe for supporting Evidence</a:t>
          </a:r>
        </a:p>
      </dsp:txBody>
      <dsp:txXfrm>
        <a:off x="1049713" y="3255669"/>
        <a:ext cx="3600000" cy="720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4EFDD-95CF-45E6-9366-03C321507F4E}">
      <dsp:nvSpPr>
        <dsp:cNvPr id="0" name=""/>
        <dsp:cNvSpPr/>
      </dsp:nvSpPr>
      <dsp:spPr>
        <a:xfrm>
          <a:off x="4028" y="418485"/>
          <a:ext cx="2422044" cy="6921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Power Sharing</a:t>
          </a:r>
        </a:p>
      </dsp:txBody>
      <dsp:txXfrm>
        <a:off x="4028" y="418485"/>
        <a:ext cx="2422044" cy="692131"/>
      </dsp:txXfrm>
    </dsp:sp>
    <dsp:sp modelId="{D45AAE78-4122-4033-9886-9FB3750097FA}">
      <dsp:nvSpPr>
        <dsp:cNvPr id="0" name=""/>
        <dsp:cNvSpPr/>
      </dsp:nvSpPr>
      <dsp:spPr>
        <a:xfrm>
          <a:off x="4028" y="1110616"/>
          <a:ext cx="2422044" cy="16371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Asks patient priorities for visit/relationship</a:t>
          </a:r>
        </a:p>
      </dsp:txBody>
      <dsp:txXfrm>
        <a:off x="4028" y="1110616"/>
        <a:ext cx="2422044" cy="1637178"/>
      </dsp:txXfrm>
    </dsp:sp>
    <dsp:sp modelId="{6B0EC37B-92C3-4691-B409-126037DC6824}">
      <dsp:nvSpPr>
        <dsp:cNvPr id="0" name=""/>
        <dsp:cNvSpPr/>
      </dsp:nvSpPr>
      <dsp:spPr>
        <a:xfrm>
          <a:off x="2765158" y="418485"/>
          <a:ext cx="2422044" cy="6921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Systems and Complex Thinking</a:t>
          </a:r>
        </a:p>
      </dsp:txBody>
      <dsp:txXfrm>
        <a:off x="2765158" y="418485"/>
        <a:ext cx="2422044" cy="692131"/>
      </dsp:txXfrm>
    </dsp:sp>
    <dsp:sp modelId="{D0F1B06B-52BB-49CE-9666-286AC36C4D92}">
      <dsp:nvSpPr>
        <dsp:cNvPr id="0" name=""/>
        <dsp:cNvSpPr/>
      </dsp:nvSpPr>
      <dsp:spPr>
        <a:xfrm>
          <a:off x="2765158" y="1110616"/>
          <a:ext cx="2422044" cy="16371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Asks patient about barriers to goals</a:t>
          </a:r>
        </a:p>
        <a:p>
          <a:pPr marL="171450" lvl="1" indent="-171450" algn="l" defTabSz="844550">
            <a:lnSpc>
              <a:spcPct val="90000"/>
            </a:lnSpc>
            <a:spcBef>
              <a:spcPct val="0"/>
            </a:spcBef>
            <a:spcAft>
              <a:spcPct val="15000"/>
            </a:spcAft>
            <a:buChar char="•"/>
          </a:pPr>
          <a:r>
            <a:rPr lang="en-US" sz="1900" kern="1200" dirty="0"/>
            <a:t>Elicits patient/community strengths</a:t>
          </a:r>
        </a:p>
      </dsp:txBody>
      <dsp:txXfrm>
        <a:off x="2765158" y="1110616"/>
        <a:ext cx="2422044" cy="1637178"/>
      </dsp:txXfrm>
    </dsp:sp>
    <dsp:sp modelId="{06A45579-E374-45E1-8761-BD8BFD4AB31A}">
      <dsp:nvSpPr>
        <dsp:cNvPr id="0" name=""/>
        <dsp:cNvSpPr/>
      </dsp:nvSpPr>
      <dsp:spPr>
        <a:xfrm>
          <a:off x="5526288" y="418485"/>
          <a:ext cx="2422044" cy="6921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Challenges Right to Comfort</a:t>
          </a:r>
        </a:p>
      </dsp:txBody>
      <dsp:txXfrm>
        <a:off x="5526288" y="418485"/>
        <a:ext cx="2422044" cy="692131"/>
      </dsp:txXfrm>
    </dsp:sp>
    <dsp:sp modelId="{E0661E80-F4CF-4D24-8CF2-AA9193C18913}">
      <dsp:nvSpPr>
        <dsp:cNvPr id="0" name=""/>
        <dsp:cNvSpPr/>
      </dsp:nvSpPr>
      <dsp:spPr>
        <a:xfrm>
          <a:off x="5526288" y="1110616"/>
          <a:ext cx="2422044" cy="16371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Asks about experiences of racism in healthcare</a:t>
          </a:r>
        </a:p>
      </dsp:txBody>
      <dsp:txXfrm>
        <a:off x="5526288" y="1110616"/>
        <a:ext cx="2422044" cy="1637178"/>
      </dsp:txXfrm>
    </dsp:sp>
    <dsp:sp modelId="{5F2C75FB-4976-44B1-A27B-36683F9A86DD}">
      <dsp:nvSpPr>
        <dsp:cNvPr id="0" name=""/>
        <dsp:cNvSpPr/>
      </dsp:nvSpPr>
      <dsp:spPr>
        <a:xfrm>
          <a:off x="8287418" y="418485"/>
          <a:ext cx="2422044" cy="6921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Challenges Written Word</a:t>
          </a:r>
        </a:p>
      </dsp:txBody>
      <dsp:txXfrm>
        <a:off x="8287418" y="418485"/>
        <a:ext cx="2422044" cy="692131"/>
      </dsp:txXfrm>
    </dsp:sp>
    <dsp:sp modelId="{E02E4574-C855-4066-8507-F03735EFB15D}">
      <dsp:nvSpPr>
        <dsp:cNvPr id="0" name=""/>
        <dsp:cNvSpPr/>
      </dsp:nvSpPr>
      <dsp:spPr>
        <a:xfrm>
          <a:off x="8287418" y="1110616"/>
          <a:ext cx="2422044" cy="16371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Challenges Scientific Racism</a:t>
          </a:r>
        </a:p>
        <a:p>
          <a:pPr marL="171450" lvl="1" indent="-171450" algn="l" defTabSz="844550">
            <a:lnSpc>
              <a:spcPct val="90000"/>
            </a:lnSpc>
            <a:spcBef>
              <a:spcPct val="0"/>
            </a:spcBef>
            <a:spcAft>
              <a:spcPct val="15000"/>
            </a:spcAft>
            <a:buChar char="•"/>
          </a:pPr>
          <a:r>
            <a:rPr lang="en-US" sz="1900" kern="1200" dirty="0"/>
            <a:t>Elicits patient/community perception of health</a:t>
          </a:r>
        </a:p>
      </dsp:txBody>
      <dsp:txXfrm>
        <a:off x="8287418" y="1110616"/>
        <a:ext cx="2422044" cy="163717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EA26A-33F1-487D-9DD9-9833AD7DE141}">
      <dsp:nvSpPr>
        <dsp:cNvPr id="0" name=""/>
        <dsp:cNvSpPr/>
      </dsp:nvSpPr>
      <dsp:spPr>
        <a:xfrm>
          <a:off x="1751713" y="375668"/>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04DB3-9D6D-435B-8BEC-97F79392A6F1}">
      <dsp:nvSpPr>
        <dsp:cNvPr id="0" name=""/>
        <dsp:cNvSpPr/>
      </dsp:nvSpPr>
      <dsp:spPr>
        <a:xfrm>
          <a:off x="2219713"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B238BC-464D-486B-B70E-D77281FF425D}">
      <dsp:nvSpPr>
        <dsp:cNvPr id="0" name=""/>
        <dsp:cNvSpPr/>
      </dsp:nvSpPr>
      <dsp:spPr>
        <a:xfrm>
          <a:off x="1049713"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Reinforce What was done right</a:t>
          </a:r>
        </a:p>
      </dsp:txBody>
      <dsp:txXfrm>
        <a:off x="1049713" y="3255669"/>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9E6D3-C719-4A70-A018-B7EA57C3D142}">
      <dsp:nvSpPr>
        <dsp:cNvPr id="0" name=""/>
        <dsp:cNvSpPr/>
      </dsp:nvSpPr>
      <dsp:spPr>
        <a:xfrm>
          <a:off x="6001714" y="3512250"/>
          <a:ext cx="5580685"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Who decides program mission and design?</a:t>
          </a:r>
        </a:p>
        <a:p>
          <a:pPr marL="114300" lvl="1" indent="-114300" algn="l" defTabSz="577850">
            <a:lnSpc>
              <a:spcPct val="90000"/>
            </a:lnSpc>
            <a:spcBef>
              <a:spcPct val="0"/>
            </a:spcBef>
            <a:spcAft>
              <a:spcPct val="15000"/>
            </a:spcAft>
            <a:buChar char="•"/>
          </a:pPr>
          <a:r>
            <a:rPr lang="en-US" sz="1300" kern="1200" dirty="0"/>
            <a:t>Do recruitment goals and metrics reflect the program mission, developed via anti-racist methods?</a:t>
          </a:r>
        </a:p>
        <a:p>
          <a:pPr marL="114300" lvl="1" indent="-114300" algn="l" defTabSz="577850">
            <a:lnSpc>
              <a:spcPct val="90000"/>
            </a:lnSpc>
            <a:spcBef>
              <a:spcPct val="0"/>
            </a:spcBef>
            <a:spcAft>
              <a:spcPct val="15000"/>
            </a:spcAft>
            <a:buChar char="•"/>
          </a:pPr>
          <a:r>
            <a:rPr lang="en-US" sz="1300" kern="1200" dirty="0"/>
            <a:t>Which voices are not represented in program power structures?</a:t>
          </a:r>
        </a:p>
      </dsp:txBody>
      <dsp:txXfrm>
        <a:off x="7712495" y="3965096"/>
        <a:ext cx="3833328" cy="1175657"/>
      </dsp:txXfrm>
    </dsp:sp>
    <dsp:sp modelId="{CB449E2B-36B7-4D76-9557-41F7FACF4126}">
      <dsp:nvSpPr>
        <dsp:cNvPr id="0" name=""/>
        <dsp:cNvSpPr/>
      </dsp:nvSpPr>
      <dsp:spPr>
        <a:xfrm>
          <a:off x="250370" y="3505623"/>
          <a:ext cx="5355975"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Is power explicitly recognized in interpersonal AND program-community relationships?</a:t>
          </a:r>
        </a:p>
        <a:p>
          <a:pPr marL="114300" lvl="1" indent="-114300" algn="l" defTabSz="622300">
            <a:lnSpc>
              <a:spcPct val="90000"/>
            </a:lnSpc>
            <a:spcBef>
              <a:spcPct val="0"/>
            </a:spcBef>
            <a:spcAft>
              <a:spcPct val="15000"/>
            </a:spcAft>
            <a:buChar char="•"/>
          </a:pPr>
          <a:r>
            <a:rPr lang="en-US" sz="1400" kern="1200" dirty="0"/>
            <a:t>Is the racist ecosystem within which relationships exist recognized and challenged?</a:t>
          </a:r>
        </a:p>
      </dsp:txBody>
      <dsp:txXfrm>
        <a:off x="286946" y="3958469"/>
        <a:ext cx="3676030" cy="1175657"/>
      </dsp:txXfrm>
    </dsp:sp>
    <dsp:sp modelId="{AF53DFD6-A9AA-4D68-8D3B-8F7EFBF6280B}">
      <dsp:nvSpPr>
        <dsp:cNvPr id="0" name=""/>
        <dsp:cNvSpPr/>
      </dsp:nvSpPr>
      <dsp:spPr>
        <a:xfrm>
          <a:off x="6115534" y="0"/>
          <a:ext cx="5466865"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Is faculty time for development in anti-racist skills valued?</a:t>
          </a:r>
        </a:p>
        <a:p>
          <a:pPr marL="114300" lvl="1" indent="-114300" algn="l" defTabSz="622300">
            <a:lnSpc>
              <a:spcPct val="90000"/>
            </a:lnSpc>
            <a:spcBef>
              <a:spcPct val="0"/>
            </a:spcBef>
            <a:spcAft>
              <a:spcPct val="15000"/>
            </a:spcAft>
            <a:buChar char="•"/>
          </a:pPr>
          <a:r>
            <a:rPr lang="en-US" sz="1400" kern="1200" dirty="0"/>
            <a:t>Is the expectation for anti-racism distributed equitably across faculty? Or is there a burden placed on faculty of color?</a:t>
          </a:r>
        </a:p>
        <a:p>
          <a:pPr marL="114300" lvl="1" indent="-114300" algn="l" defTabSz="622300">
            <a:lnSpc>
              <a:spcPct val="90000"/>
            </a:lnSpc>
            <a:spcBef>
              <a:spcPct val="0"/>
            </a:spcBef>
            <a:spcAft>
              <a:spcPct val="15000"/>
            </a:spcAft>
            <a:buChar char="•"/>
          </a:pPr>
          <a:r>
            <a:rPr lang="en-US" sz="1400" kern="1200" dirty="0"/>
            <a:t>Are White faculty developed on how to mentor trainees of color?</a:t>
          </a:r>
        </a:p>
      </dsp:txBody>
      <dsp:txXfrm>
        <a:off x="7792170" y="36576"/>
        <a:ext cx="3753653" cy="1175657"/>
      </dsp:txXfrm>
    </dsp:sp>
    <dsp:sp modelId="{30F1F773-57AE-4160-8911-19838E7AD8AB}">
      <dsp:nvSpPr>
        <dsp:cNvPr id="0" name=""/>
        <dsp:cNvSpPr/>
      </dsp:nvSpPr>
      <dsp:spPr>
        <a:xfrm>
          <a:off x="268402" y="0"/>
          <a:ext cx="5128977"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Are anti-racist knowledge and skills developed to meet specific competencies that are related to the program mission?</a:t>
          </a:r>
        </a:p>
        <a:p>
          <a:pPr marL="114300" lvl="1" indent="-114300" algn="l" defTabSz="622300">
            <a:lnSpc>
              <a:spcPct val="90000"/>
            </a:lnSpc>
            <a:spcBef>
              <a:spcPct val="0"/>
            </a:spcBef>
            <a:spcAft>
              <a:spcPct val="15000"/>
            </a:spcAft>
            <a:buChar char="•"/>
          </a:pPr>
          <a:r>
            <a:rPr lang="en-US" sz="1400" kern="1200" dirty="0"/>
            <a:t>Are these knowledge and skills pro-actively included throughout the program curriculum, or delivered in a reactionary manner or as isolated sessions? </a:t>
          </a:r>
        </a:p>
      </dsp:txBody>
      <dsp:txXfrm>
        <a:off x="304978" y="36576"/>
        <a:ext cx="3517132" cy="1175657"/>
      </dsp:txXfrm>
    </dsp:sp>
    <dsp:sp modelId="{9C1A5A66-90BD-474C-9D5F-D0E097B5E287}">
      <dsp:nvSpPr>
        <dsp:cNvPr id="0" name=""/>
        <dsp:cNvSpPr/>
      </dsp:nvSpPr>
      <dsp:spPr>
        <a:xfrm>
          <a:off x="3486106" y="296592"/>
          <a:ext cx="2253059" cy="225305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Curriculum</a:t>
          </a:r>
        </a:p>
      </dsp:txBody>
      <dsp:txXfrm>
        <a:off x="4146012" y="956498"/>
        <a:ext cx="1593153" cy="1593153"/>
      </dsp:txXfrm>
    </dsp:sp>
    <dsp:sp modelId="{744CAF1E-2C35-453C-840B-38111FE65877}">
      <dsp:nvSpPr>
        <dsp:cNvPr id="0" name=""/>
        <dsp:cNvSpPr/>
      </dsp:nvSpPr>
      <dsp:spPr>
        <a:xfrm rot="5400000">
          <a:off x="5843233" y="296592"/>
          <a:ext cx="2253059" cy="225305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Faculty Development</a:t>
          </a:r>
        </a:p>
      </dsp:txBody>
      <dsp:txXfrm rot="-5400000">
        <a:off x="5843233" y="956498"/>
        <a:ext cx="1593153" cy="1593153"/>
      </dsp:txXfrm>
    </dsp:sp>
    <dsp:sp modelId="{90CB1B1A-093E-41C1-9F73-C70DD3EAD153}">
      <dsp:nvSpPr>
        <dsp:cNvPr id="0" name=""/>
        <dsp:cNvSpPr/>
      </dsp:nvSpPr>
      <dsp:spPr>
        <a:xfrm rot="10800000">
          <a:off x="5843233" y="2653719"/>
          <a:ext cx="2253059" cy="225305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Program Structure</a:t>
          </a:r>
        </a:p>
      </dsp:txBody>
      <dsp:txXfrm rot="10800000">
        <a:off x="5843233" y="2653719"/>
        <a:ext cx="1593153" cy="1593153"/>
      </dsp:txXfrm>
    </dsp:sp>
    <dsp:sp modelId="{73FFF3A2-930E-404D-8904-93BABA154DCB}">
      <dsp:nvSpPr>
        <dsp:cNvPr id="0" name=""/>
        <dsp:cNvSpPr/>
      </dsp:nvSpPr>
      <dsp:spPr>
        <a:xfrm rot="16200000">
          <a:off x="3486106" y="2653719"/>
          <a:ext cx="2253059" cy="225305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Relationships</a:t>
          </a:r>
        </a:p>
      </dsp:txBody>
      <dsp:txXfrm rot="5400000">
        <a:off x="4146012" y="2653719"/>
        <a:ext cx="1593153" cy="1593153"/>
      </dsp:txXfrm>
    </dsp:sp>
    <dsp:sp modelId="{0CD62259-D788-4380-9C41-AD685B0DE5F1}">
      <dsp:nvSpPr>
        <dsp:cNvPr id="0" name=""/>
        <dsp:cNvSpPr/>
      </dsp:nvSpPr>
      <dsp:spPr>
        <a:xfrm>
          <a:off x="5402248" y="2133382"/>
          <a:ext cx="777903" cy="6764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A59916-8D1A-4D5C-B84E-9D79EB0C2CB1}">
      <dsp:nvSpPr>
        <dsp:cNvPr id="0" name=""/>
        <dsp:cNvSpPr/>
      </dsp:nvSpPr>
      <dsp:spPr>
        <a:xfrm rot="10800000">
          <a:off x="5402248" y="2393550"/>
          <a:ext cx="777903" cy="6764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350AB-C487-427A-B4B7-9FB99D802890}">
      <dsp:nvSpPr>
        <dsp:cNvPr id="0" name=""/>
        <dsp:cNvSpPr/>
      </dsp:nvSpPr>
      <dsp:spPr>
        <a:xfrm>
          <a:off x="1751713" y="375668"/>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47743D-3237-46E8-997F-F31E293F8F16}">
      <dsp:nvSpPr>
        <dsp:cNvPr id="0" name=""/>
        <dsp:cNvSpPr/>
      </dsp:nvSpPr>
      <dsp:spPr>
        <a:xfrm>
          <a:off x="2219713"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3D0059-64D2-4EC6-9A6A-378F26C933AB}">
      <dsp:nvSpPr>
        <dsp:cNvPr id="0" name=""/>
        <dsp:cNvSpPr/>
      </dsp:nvSpPr>
      <dsp:spPr>
        <a:xfrm>
          <a:off x="1049713"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55750">
            <a:lnSpc>
              <a:spcPct val="100000"/>
            </a:lnSpc>
            <a:spcBef>
              <a:spcPct val="0"/>
            </a:spcBef>
            <a:spcAft>
              <a:spcPct val="35000"/>
            </a:spcAft>
            <a:buNone/>
            <a:defRPr cap="all"/>
          </a:pPr>
          <a:r>
            <a:rPr lang="en-US" sz="3500" kern="1200" dirty="0"/>
            <a:t>Correct Mistakes</a:t>
          </a:r>
        </a:p>
      </dsp:txBody>
      <dsp:txXfrm>
        <a:off x="1049713" y="3255669"/>
        <a:ext cx="3600000" cy="720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A37C2-10EC-494F-9A58-09EFBC0BC1EB}">
      <dsp:nvSpPr>
        <dsp:cNvPr id="0" name=""/>
        <dsp:cNvSpPr/>
      </dsp:nvSpPr>
      <dsp:spPr>
        <a:xfrm>
          <a:off x="1751713" y="375668"/>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776A61-D1AF-444D-9453-9DCEC8D2D05E}">
      <dsp:nvSpPr>
        <dsp:cNvPr id="0" name=""/>
        <dsp:cNvSpPr/>
      </dsp:nvSpPr>
      <dsp:spPr>
        <a:xfrm>
          <a:off x="2219713"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155765-91B0-4744-A633-D53209336813}">
      <dsp:nvSpPr>
        <dsp:cNvPr id="0" name=""/>
        <dsp:cNvSpPr/>
      </dsp:nvSpPr>
      <dsp:spPr>
        <a:xfrm>
          <a:off x="1049713"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Teach a general principle</a:t>
          </a:r>
        </a:p>
      </dsp:txBody>
      <dsp:txXfrm>
        <a:off x="1049713" y="3255669"/>
        <a:ext cx="3600000" cy="720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988BD-47FB-46DA-8FD2-F913E8D8C392}">
      <dsp:nvSpPr>
        <dsp:cNvPr id="0" name=""/>
        <dsp:cNvSpPr/>
      </dsp:nvSpPr>
      <dsp:spPr>
        <a:xfrm>
          <a:off x="3080" y="258816"/>
          <a:ext cx="2444055" cy="34216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44550">
            <a:lnSpc>
              <a:spcPct val="90000"/>
            </a:lnSpc>
            <a:spcBef>
              <a:spcPct val="0"/>
            </a:spcBef>
            <a:spcAft>
              <a:spcPct val="35000"/>
            </a:spcAft>
            <a:buNone/>
          </a:pPr>
          <a:r>
            <a:rPr lang="en-US" sz="1900" kern="1200" dirty="0"/>
            <a:t>Remember White Supremacy norms are ubiquitous in clinical and educational spaces</a:t>
          </a:r>
        </a:p>
      </dsp:txBody>
      <dsp:txXfrm>
        <a:off x="3080" y="1559053"/>
        <a:ext cx="2444055" cy="2053006"/>
      </dsp:txXfrm>
    </dsp:sp>
    <dsp:sp modelId="{3E6B8C01-F320-4733-A6C6-FE4E5782D646}">
      <dsp:nvSpPr>
        <dsp:cNvPr id="0" name=""/>
        <dsp:cNvSpPr/>
      </dsp:nvSpPr>
      <dsp:spPr>
        <a:xfrm>
          <a:off x="711856" y="600983"/>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751311"/>
        <a:ext cx="725847" cy="725847"/>
      </dsp:txXfrm>
    </dsp:sp>
    <dsp:sp modelId="{247529DA-A003-480E-A824-8C6E983E5783}">
      <dsp:nvSpPr>
        <dsp:cNvPr id="0" name=""/>
        <dsp:cNvSpPr/>
      </dsp:nvSpPr>
      <dsp:spPr>
        <a:xfrm>
          <a:off x="3080" y="3680421"/>
          <a:ext cx="2444055" cy="72"/>
        </a:xfrm>
        <a:prstGeom prst="rect">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E323C7-3ADE-4808-89EC-413CBD408CA2}">
      <dsp:nvSpPr>
        <dsp:cNvPr id="0" name=""/>
        <dsp:cNvSpPr/>
      </dsp:nvSpPr>
      <dsp:spPr>
        <a:xfrm>
          <a:off x="2691541" y="258816"/>
          <a:ext cx="2444055" cy="342167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44550">
            <a:lnSpc>
              <a:spcPct val="90000"/>
            </a:lnSpc>
            <a:spcBef>
              <a:spcPct val="0"/>
            </a:spcBef>
            <a:spcAft>
              <a:spcPct val="35000"/>
            </a:spcAft>
            <a:buNone/>
          </a:pPr>
          <a:r>
            <a:rPr lang="en-US" sz="1900" kern="1200" dirty="0"/>
            <a:t>Focus on consequences, not intent, of policies and practices</a:t>
          </a:r>
        </a:p>
      </dsp:txBody>
      <dsp:txXfrm>
        <a:off x="2691541" y="1559053"/>
        <a:ext cx="2444055" cy="2053006"/>
      </dsp:txXfrm>
    </dsp:sp>
    <dsp:sp modelId="{7A4F11D2-04E8-44FF-8454-4715D5482A80}">
      <dsp:nvSpPr>
        <dsp:cNvPr id="0" name=""/>
        <dsp:cNvSpPr/>
      </dsp:nvSpPr>
      <dsp:spPr>
        <a:xfrm>
          <a:off x="3400317" y="600983"/>
          <a:ext cx="1026503" cy="1026503"/>
        </a:xfrm>
        <a:prstGeom prst="ellips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751311"/>
        <a:ext cx="725847" cy="725847"/>
      </dsp:txXfrm>
    </dsp:sp>
    <dsp:sp modelId="{36E310EE-5AF5-4429-B696-408E87D50567}">
      <dsp:nvSpPr>
        <dsp:cNvPr id="0" name=""/>
        <dsp:cNvSpPr/>
      </dsp:nvSpPr>
      <dsp:spPr>
        <a:xfrm>
          <a:off x="2691541" y="3680421"/>
          <a:ext cx="2444055" cy="72"/>
        </a:xfrm>
        <a:prstGeom prst="rect">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BA0FF-2A45-4C82-A21E-43817504B8CE}">
      <dsp:nvSpPr>
        <dsp:cNvPr id="0" name=""/>
        <dsp:cNvSpPr/>
      </dsp:nvSpPr>
      <dsp:spPr>
        <a:xfrm>
          <a:off x="5380002" y="258816"/>
          <a:ext cx="2444055" cy="342167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44550">
            <a:lnSpc>
              <a:spcPct val="90000"/>
            </a:lnSpc>
            <a:spcBef>
              <a:spcPct val="0"/>
            </a:spcBef>
            <a:spcAft>
              <a:spcPct val="35000"/>
            </a:spcAft>
            <a:buNone/>
          </a:pPr>
          <a:r>
            <a:rPr lang="en-US" sz="1900" kern="1200" dirty="0"/>
            <a:t>Recognize these norms at play around and within us </a:t>
          </a:r>
        </a:p>
      </dsp:txBody>
      <dsp:txXfrm>
        <a:off x="5380002" y="1559053"/>
        <a:ext cx="2444055" cy="2053006"/>
      </dsp:txXfrm>
    </dsp:sp>
    <dsp:sp modelId="{6AC99232-2E9F-499E-BD64-85F7A21DE8A8}">
      <dsp:nvSpPr>
        <dsp:cNvPr id="0" name=""/>
        <dsp:cNvSpPr/>
      </dsp:nvSpPr>
      <dsp:spPr>
        <a:xfrm>
          <a:off x="6088778" y="600983"/>
          <a:ext cx="1026503" cy="1026503"/>
        </a:xfrm>
        <a:prstGeom prst="ellipse">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751311"/>
        <a:ext cx="725847" cy="725847"/>
      </dsp:txXfrm>
    </dsp:sp>
    <dsp:sp modelId="{F23C6FAB-6558-4A50-B4C2-AB7224C73A34}">
      <dsp:nvSpPr>
        <dsp:cNvPr id="0" name=""/>
        <dsp:cNvSpPr/>
      </dsp:nvSpPr>
      <dsp:spPr>
        <a:xfrm>
          <a:off x="5380002" y="3680421"/>
          <a:ext cx="2444055" cy="72"/>
        </a:xfrm>
        <a:prstGeom prst="rect">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33554-701D-457F-9B8F-468EB5FE4707}">
      <dsp:nvSpPr>
        <dsp:cNvPr id="0" name=""/>
        <dsp:cNvSpPr/>
      </dsp:nvSpPr>
      <dsp:spPr>
        <a:xfrm>
          <a:off x="8068463" y="258816"/>
          <a:ext cx="2444055" cy="342167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44550">
            <a:lnSpc>
              <a:spcPct val="90000"/>
            </a:lnSpc>
            <a:spcBef>
              <a:spcPct val="0"/>
            </a:spcBef>
            <a:spcAft>
              <a:spcPct val="35000"/>
            </a:spcAft>
            <a:buNone/>
          </a:pPr>
          <a:r>
            <a:rPr lang="en-US" sz="1900" kern="1200" dirty="0"/>
            <a:t>Develop anti-racist leadership skills to dismantle these norms</a:t>
          </a:r>
        </a:p>
      </dsp:txBody>
      <dsp:txXfrm>
        <a:off x="8068463" y="1559053"/>
        <a:ext cx="2444055" cy="2053006"/>
      </dsp:txXfrm>
    </dsp:sp>
    <dsp:sp modelId="{EC285E9E-2A66-4FD7-854C-793FABD3E114}">
      <dsp:nvSpPr>
        <dsp:cNvPr id="0" name=""/>
        <dsp:cNvSpPr/>
      </dsp:nvSpPr>
      <dsp:spPr>
        <a:xfrm>
          <a:off x="8777239" y="600983"/>
          <a:ext cx="1026503" cy="1026503"/>
        </a:xfrm>
        <a:prstGeom prst="ellips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751311"/>
        <a:ext cx="725847" cy="725847"/>
      </dsp:txXfrm>
    </dsp:sp>
    <dsp:sp modelId="{2A984A3B-9C57-4359-BF62-D41AD6950475}">
      <dsp:nvSpPr>
        <dsp:cNvPr id="0" name=""/>
        <dsp:cNvSpPr/>
      </dsp:nvSpPr>
      <dsp:spPr>
        <a:xfrm>
          <a:off x="8068463" y="3680421"/>
          <a:ext cx="2444055"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D15F0-3EA0-44CB-8C25-B44AD05E6F22}">
      <dsp:nvSpPr>
        <dsp:cNvPr id="0" name=""/>
        <dsp:cNvSpPr/>
      </dsp:nvSpPr>
      <dsp:spPr>
        <a:xfrm>
          <a:off x="2547474" y="2163469"/>
          <a:ext cx="1817025" cy="1817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Oppressive Team Culture</a:t>
          </a:r>
        </a:p>
      </dsp:txBody>
      <dsp:txXfrm>
        <a:off x="2813571" y="2429566"/>
        <a:ext cx="1284831" cy="1284831"/>
      </dsp:txXfrm>
    </dsp:sp>
    <dsp:sp modelId="{ACD42120-A3D8-4514-90DD-5A0922A60E49}">
      <dsp:nvSpPr>
        <dsp:cNvPr id="0" name=""/>
        <dsp:cNvSpPr/>
      </dsp:nvSpPr>
      <dsp:spPr>
        <a:xfrm rot="12900000">
          <a:off x="1379681"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5B489-8602-46B4-999E-81D2B5B72F48}">
      <dsp:nvSpPr>
        <dsp:cNvPr id="0" name=""/>
        <dsp:cNvSpPr/>
      </dsp:nvSpPr>
      <dsp:spPr>
        <a:xfrm>
          <a:off x="642426"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Only some team members heard</a:t>
          </a:r>
        </a:p>
      </dsp:txBody>
      <dsp:txXfrm>
        <a:off x="682872" y="1056222"/>
        <a:ext cx="1645282" cy="1300047"/>
      </dsp:txXfrm>
    </dsp:sp>
    <dsp:sp modelId="{EC1B26F3-F04D-494B-9CFD-C3B7A1BC5EB0}">
      <dsp:nvSpPr>
        <dsp:cNvPr id="0" name=""/>
        <dsp:cNvSpPr/>
      </dsp:nvSpPr>
      <dsp:spPr>
        <a:xfrm rot="16200000">
          <a:off x="2760195" y="1127759"/>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6C9F75-2767-4810-8BF7-A8F29BFBCC2A}">
      <dsp:nvSpPr>
        <dsp:cNvPr id="0" name=""/>
        <dsp:cNvSpPr/>
      </dsp:nvSpPr>
      <dsp:spPr>
        <a:xfrm>
          <a:off x="2592900" y="424"/>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Scientific Racism</a:t>
          </a:r>
        </a:p>
      </dsp:txBody>
      <dsp:txXfrm>
        <a:off x="2633346" y="40870"/>
        <a:ext cx="1645282" cy="1300047"/>
      </dsp:txXfrm>
    </dsp:sp>
    <dsp:sp modelId="{6A5A4EF9-D305-4FEB-9441-7DAE4748F6FF}">
      <dsp:nvSpPr>
        <dsp:cNvPr id="0" name=""/>
        <dsp:cNvSpPr/>
      </dsp:nvSpPr>
      <dsp:spPr>
        <a:xfrm rot="19500000">
          <a:off x="4140709"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3E0CE-5A43-46DF-B4FF-E1C9F9519BA3}">
      <dsp:nvSpPr>
        <dsp:cNvPr id="0" name=""/>
        <dsp:cNvSpPr/>
      </dsp:nvSpPr>
      <dsp:spPr>
        <a:xfrm>
          <a:off x="4543373"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Oppressive statements unchallenged</a:t>
          </a:r>
        </a:p>
      </dsp:txBody>
      <dsp:txXfrm>
        <a:off x="4583819" y="1056222"/>
        <a:ext cx="1645282" cy="130004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D15F0-3EA0-44CB-8C25-B44AD05E6F22}">
      <dsp:nvSpPr>
        <dsp:cNvPr id="0" name=""/>
        <dsp:cNvSpPr/>
      </dsp:nvSpPr>
      <dsp:spPr>
        <a:xfrm>
          <a:off x="2547474" y="2163469"/>
          <a:ext cx="1817025" cy="1817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Oppressive team culture</a:t>
          </a:r>
        </a:p>
      </dsp:txBody>
      <dsp:txXfrm>
        <a:off x="2813571" y="2429566"/>
        <a:ext cx="1284831" cy="1284831"/>
      </dsp:txXfrm>
    </dsp:sp>
    <dsp:sp modelId="{ACD42120-A3D8-4514-90DD-5A0922A60E49}">
      <dsp:nvSpPr>
        <dsp:cNvPr id="0" name=""/>
        <dsp:cNvSpPr/>
      </dsp:nvSpPr>
      <dsp:spPr>
        <a:xfrm rot="12900000">
          <a:off x="1379681"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5B489-8602-46B4-999E-81D2B5B72F48}">
      <dsp:nvSpPr>
        <dsp:cNvPr id="0" name=""/>
        <dsp:cNvSpPr/>
      </dsp:nvSpPr>
      <dsp:spPr>
        <a:xfrm>
          <a:off x="642426"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Only some team members heard</a:t>
          </a:r>
        </a:p>
      </dsp:txBody>
      <dsp:txXfrm>
        <a:off x="682872" y="1056222"/>
        <a:ext cx="1645282" cy="1300047"/>
      </dsp:txXfrm>
    </dsp:sp>
    <dsp:sp modelId="{EC1B26F3-F04D-494B-9CFD-C3B7A1BC5EB0}">
      <dsp:nvSpPr>
        <dsp:cNvPr id="0" name=""/>
        <dsp:cNvSpPr/>
      </dsp:nvSpPr>
      <dsp:spPr>
        <a:xfrm rot="16200000">
          <a:off x="2760195" y="1127759"/>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6C9F75-2767-4810-8BF7-A8F29BFBCC2A}">
      <dsp:nvSpPr>
        <dsp:cNvPr id="0" name=""/>
        <dsp:cNvSpPr/>
      </dsp:nvSpPr>
      <dsp:spPr>
        <a:xfrm>
          <a:off x="2592900" y="424"/>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Scientific Racism</a:t>
          </a:r>
        </a:p>
      </dsp:txBody>
      <dsp:txXfrm>
        <a:off x="2633346" y="40870"/>
        <a:ext cx="1645282" cy="1300047"/>
      </dsp:txXfrm>
    </dsp:sp>
    <dsp:sp modelId="{6A5A4EF9-D305-4FEB-9441-7DAE4748F6FF}">
      <dsp:nvSpPr>
        <dsp:cNvPr id="0" name=""/>
        <dsp:cNvSpPr/>
      </dsp:nvSpPr>
      <dsp:spPr>
        <a:xfrm rot="19500000">
          <a:off x="4140709"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3E0CE-5A43-46DF-B4FF-E1C9F9519BA3}">
      <dsp:nvSpPr>
        <dsp:cNvPr id="0" name=""/>
        <dsp:cNvSpPr/>
      </dsp:nvSpPr>
      <dsp:spPr>
        <a:xfrm>
          <a:off x="4543373"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Oppressive statements unchallenged</a:t>
          </a:r>
        </a:p>
      </dsp:txBody>
      <dsp:txXfrm>
        <a:off x="4583819" y="1056222"/>
        <a:ext cx="1645282" cy="130004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1AE65-550C-174A-A856-24DC97608A42}">
      <dsp:nvSpPr>
        <dsp:cNvPr id="0" name=""/>
        <dsp:cNvSpPr/>
      </dsp:nvSpPr>
      <dsp:spPr>
        <a:xfrm>
          <a:off x="711199" y="0"/>
          <a:ext cx="4064000" cy="4064000"/>
        </a:xfrm>
        <a:prstGeom prst="triangl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9A79C8D-74D0-5C4F-BEE1-23FDC8D48093}">
      <dsp:nvSpPr>
        <dsp:cNvPr id="0" name=""/>
        <dsp:cNvSpPr/>
      </dsp:nvSpPr>
      <dsp:spPr>
        <a:xfrm>
          <a:off x="2743199" y="408582"/>
          <a:ext cx="2641600" cy="962025"/>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Overt racism</a:t>
          </a:r>
        </a:p>
      </dsp:txBody>
      <dsp:txXfrm>
        <a:off x="2790161" y="455544"/>
        <a:ext cx="2547676" cy="868101"/>
      </dsp:txXfrm>
    </dsp:sp>
    <dsp:sp modelId="{3F760894-C32F-654B-8DBD-23742C268130}">
      <dsp:nvSpPr>
        <dsp:cNvPr id="0" name=""/>
        <dsp:cNvSpPr/>
      </dsp:nvSpPr>
      <dsp:spPr>
        <a:xfrm>
          <a:off x="2743199" y="1490860"/>
          <a:ext cx="2641600" cy="962025"/>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Obvious Comments/Actions</a:t>
          </a:r>
        </a:p>
      </dsp:txBody>
      <dsp:txXfrm>
        <a:off x="2790161" y="1537822"/>
        <a:ext cx="2547676" cy="868101"/>
      </dsp:txXfrm>
    </dsp:sp>
    <dsp:sp modelId="{61A913D7-3746-6841-BD2B-29F37B05F3F5}">
      <dsp:nvSpPr>
        <dsp:cNvPr id="0" name=""/>
        <dsp:cNvSpPr/>
      </dsp:nvSpPr>
      <dsp:spPr>
        <a:xfrm>
          <a:off x="2743199" y="2573139"/>
          <a:ext cx="2641600" cy="962025"/>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Microagressions</a:t>
          </a:r>
          <a:endParaRPr lang="en-US" sz="2200" kern="1200" dirty="0"/>
        </a:p>
      </dsp:txBody>
      <dsp:txXfrm>
        <a:off x="2790161" y="2620101"/>
        <a:ext cx="2547676" cy="86810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1C3A1-DB9F-44F7-994C-652B064942E0}">
      <dsp:nvSpPr>
        <dsp:cNvPr id="0" name=""/>
        <dsp:cNvSpPr/>
      </dsp:nvSpPr>
      <dsp:spPr>
        <a:xfrm>
          <a:off x="6946662" y="1564285"/>
          <a:ext cx="2078982" cy="20790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469A1-A527-4165-BBD5-2CE649DD71C6}">
      <dsp:nvSpPr>
        <dsp:cNvPr id="0" name=""/>
        <dsp:cNvSpPr/>
      </dsp:nvSpPr>
      <dsp:spPr>
        <a:xfrm>
          <a:off x="7016199" y="1633600"/>
          <a:ext cx="1940799" cy="194045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Ensure a safe learning environment</a:t>
          </a:r>
        </a:p>
      </dsp:txBody>
      <dsp:txXfrm>
        <a:off x="7293457" y="1910860"/>
        <a:ext cx="1386285" cy="1385937"/>
      </dsp:txXfrm>
    </dsp:sp>
    <dsp:sp modelId="{AFE8D986-A911-4551-A9AC-860FF01B1D6D}">
      <dsp:nvSpPr>
        <dsp:cNvPr id="0" name=""/>
        <dsp:cNvSpPr/>
      </dsp:nvSpPr>
      <dsp:spPr>
        <a:xfrm rot="2700000">
          <a:off x="4789210" y="1564139"/>
          <a:ext cx="2079016" cy="207901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CE55D-E71F-4ACA-9A4F-82286D4A5226}">
      <dsp:nvSpPr>
        <dsp:cNvPr id="0" name=""/>
        <dsp:cNvSpPr/>
      </dsp:nvSpPr>
      <dsp:spPr>
        <a:xfrm>
          <a:off x="4867679" y="1633600"/>
          <a:ext cx="1940799" cy="194045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Depersonalize the event</a:t>
          </a:r>
        </a:p>
      </dsp:txBody>
      <dsp:txXfrm>
        <a:off x="5144937" y="1910860"/>
        <a:ext cx="1386285" cy="1385937"/>
      </dsp:txXfrm>
    </dsp:sp>
    <dsp:sp modelId="{95104B53-EE89-4BAD-B13C-86ABF2E8533B}">
      <dsp:nvSpPr>
        <dsp:cNvPr id="0" name=""/>
        <dsp:cNvSpPr/>
      </dsp:nvSpPr>
      <dsp:spPr>
        <a:xfrm rot="2700000">
          <a:off x="2649605" y="1564139"/>
          <a:ext cx="2079016" cy="207901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657E2A-2DCE-485F-8E5F-CC76D4B2300B}">
      <dsp:nvSpPr>
        <dsp:cNvPr id="0" name=""/>
        <dsp:cNvSpPr/>
      </dsp:nvSpPr>
      <dsp:spPr>
        <a:xfrm>
          <a:off x="2719160" y="1633600"/>
          <a:ext cx="1940799" cy="194045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Cultivate therapeutic alliance</a:t>
          </a:r>
        </a:p>
      </dsp:txBody>
      <dsp:txXfrm>
        <a:off x="2996417" y="1910860"/>
        <a:ext cx="1386285" cy="1385937"/>
      </dsp:txXfrm>
    </dsp:sp>
    <dsp:sp modelId="{D9A0CE0A-B5E7-4498-9F07-D2D5B0BC67DB}">
      <dsp:nvSpPr>
        <dsp:cNvPr id="0" name=""/>
        <dsp:cNvSpPr/>
      </dsp:nvSpPr>
      <dsp:spPr>
        <a:xfrm rot="2700000">
          <a:off x="501085" y="1564139"/>
          <a:ext cx="2079016" cy="207901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DA553A-6587-4CC0-AC8C-6E850FC0BB1E}">
      <dsp:nvSpPr>
        <dsp:cNvPr id="0" name=""/>
        <dsp:cNvSpPr/>
      </dsp:nvSpPr>
      <dsp:spPr>
        <a:xfrm>
          <a:off x="570640" y="1633600"/>
          <a:ext cx="1940799" cy="194045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Assess illness acuity</a:t>
          </a:r>
        </a:p>
      </dsp:txBody>
      <dsp:txXfrm>
        <a:off x="847897" y="1910860"/>
        <a:ext cx="1386285" cy="138593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6F4A0-6E36-4988-BD59-811B92EC6715}">
      <dsp:nvSpPr>
        <dsp:cNvPr id="0" name=""/>
        <dsp:cNvSpPr/>
      </dsp:nvSpPr>
      <dsp:spPr>
        <a:xfrm>
          <a:off x="-5393116" y="-825843"/>
          <a:ext cx="6421709" cy="6421709"/>
        </a:xfrm>
        <a:prstGeom prst="blockArc">
          <a:avLst>
            <a:gd name="adj1" fmla="val 18900000"/>
            <a:gd name="adj2" fmla="val 2700000"/>
            <a:gd name="adj3" fmla="val 33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F8FCCF-0828-4BC1-9642-EC05657D4845}">
      <dsp:nvSpPr>
        <dsp:cNvPr id="0" name=""/>
        <dsp:cNvSpPr/>
      </dsp:nvSpPr>
      <dsp:spPr>
        <a:xfrm>
          <a:off x="449778" y="298030"/>
          <a:ext cx="4367478" cy="5964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42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Expect</a:t>
          </a:r>
        </a:p>
      </dsp:txBody>
      <dsp:txXfrm>
        <a:off x="449778" y="298030"/>
        <a:ext cx="4367478" cy="596443"/>
      </dsp:txXfrm>
    </dsp:sp>
    <dsp:sp modelId="{CFA74197-2808-4CC0-AB4F-5A9301271470}">
      <dsp:nvSpPr>
        <dsp:cNvPr id="0" name=""/>
        <dsp:cNvSpPr/>
      </dsp:nvSpPr>
      <dsp:spPr>
        <a:xfrm>
          <a:off x="77001" y="223475"/>
          <a:ext cx="745554" cy="7455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31FBD9-6682-46B1-94DD-FB273D53FF69}">
      <dsp:nvSpPr>
        <dsp:cNvPr id="0" name=""/>
        <dsp:cNvSpPr/>
      </dsp:nvSpPr>
      <dsp:spPr>
        <a:xfrm>
          <a:off x="877172" y="1192410"/>
          <a:ext cx="3940084" cy="5964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42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Recognize</a:t>
          </a:r>
        </a:p>
      </dsp:txBody>
      <dsp:txXfrm>
        <a:off x="877172" y="1192410"/>
        <a:ext cx="3940084" cy="596443"/>
      </dsp:txXfrm>
    </dsp:sp>
    <dsp:sp modelId="{5F2D6233-8068-40D0-B442-EFB5793442FE}">
      <dsp:nvSpPr>
        <dsp:cNvPr id="0" name=""/>
        <dsp:cNvSpPr/>
      </dsp:nvSpPr>
      <dsp:spPr>
        <a:xfrm>
          <a:off x="504395" y="1117854"/>
          <a:ext cx="745554" cy="7455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D006A-3627-400E-B31E-B062C64B4623}">
      <dsp:nvSpPr>
        <dsp:cNvPr id="0" name=""/>
        <dsp:cNvSpPr/>
      </dsp:nvSpPr>
      <dsp:spPr>
        <a:xfrm>
          <a:off x="1008348" y="2086789"/>
          <a:ext cx="3808909" cy="5964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42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Address</a:t>
          </a:r>
        </a:p>
      </dsp:txBody>
      <dsp:txXfrm>
        <a:off x="1008348" y="2086789"/>
        <a:ext cx="3808909" cy="596443"/>
      </dsp:txXfrm>
    </dsp:sp>
    <dsp:sp modelId="{3731F8FE-E208-43C1-A4F5-EB2F971A23CA}">
      <dsp:nvSpPr>
        <dsp:cNvPr id="0" name=""/>
        <dsp:cNvSpPr/>
      </dsp:nvSpPr>
      <dsp:spPr>
        <a:xfrm>
          <a:off x="635571" y="2012233"/>
          <a:ext cx="745554" cy="7455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E8BBD-726F-49B1-8501-40F6230FFFCA}">
      <dsp:nvSpPr>
        <dsp:cNvPr id="0" name=""/>
        <dsp:cNvSpPr/>
      </dsp:nvSpPr>
      <dsp:spPr>
        <a:xfrm>
          <a:off x="877172" y="2981168"/>
          <a:ext cx="3940084" cy="5964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42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Support</a:t>
          </a:r>
        </a:p>
      </dsp:txBody>
      <dsp:txXfrm>
        <a:off x="877172" y="2981168"/>
        <a:ext cx="3940084" cy="596443"/>
      </dsp:txXfrm>
    </dsp:sp>
    <dsp:sp modelId="{64B92054-6C57-4DC9-9DD1-F958D8A97CA2}">
      <dsp:nvSpPr>
        <dsp:cNvPr id="0" name=""/>
        <dsp:cNvSpPr/>
      </dsp:nvSpPr>
      <dsp:spPr>
        <a:xfrm>
          <a:off x="504395" y="2906612"/>
          <a:ext cx="745554" cy="7455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5D6C65-684F-4836-B120-7F92318BB146}">
      <dsp:nvSpPr>
        <dsp:cNvPr id="0" name=""/>
        <dsp:cNvSpPr/>
      </dsp:nvSpPr>
      <dsp:spPr>
        <a:xfrm>
          <a:off x="449778" y="3875547"/>
          <a:ext cx="4367478" cy="5964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42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Establish/Encourage</a:t>
          </a:r>
        </a:p>
      </dsp:txBody>
      <dsp:txXfrm>
        <a:off x="449778" y="3875547"/>
        <a:ext cx="4367478" cy="596443"/>
      </dsp:txXfrm>
    </dsp:sp>
    <dsp:sp modelId="{0A527421-6976-4432-AF99-874C28278D5C}">
      <dsp:nvSpPr>
        <dsp:cNvPr id="0" name=""/>
        <dsp:cNvSpPr/>
      </dsp:nvSpPr>
      <dsp:spPr>
        <a:xfrm>
          <a:off x="77001" y="3800992"/>
          <a:ext cx="745554" cy="7455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2D70F-678F-FD41-8D67-1DDBA5FEA9D3}">
      <dsp:nvSpPr>
        <dsp:cNvPr id="0" name=""/>
        <dsp:cNvSpPr/>
      </dsp:nvSpPr>
      <dsp:spPr>
        <a:xfrm>
          <a:off x="-5995797" y="-917467"/>
          <a:ext cx="7137651" cy="7137651"/>
        </a:xfrm>
        <a:prstGeom prst="blockArc">
          <a:avLst>
            <a:gd name="adj1" fmla="val 18900000"/>
            <a:gd name="adj2" fmla="val 2700000"/>
            <a:gd name="adj3" fmla="val 303"/>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680D6F-8628-7B48-B95D-7B801CEBEA07}">
      <dsp:nvSpPr>
        <dsp:cNvPr id="0" name=""/>
        <dsp:cNvSpPr/>
      </dsp:nvSpPr>
      <dsp:spPr>
        <a:xfrm>
          <a:off x="499003" y="331313"/>
          <a:ext cx="6415356" cy="6630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629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b="0" kern="1200">
              <a:solidFill>
                <a:schemeClr val="tx1"/>
              </a:solidFill>
            </a:rPr>
            <a:t>Glomerular</a:t>
          </a:r>
          <a:r>
            <a:rPr lang="en-US" sz="3100" b="0" kern="1200" baseline="0">
              <a:solidFill>
                <a:schemeClr val="tx1"/>
              </a:solidFill>
            </a:rPr>
            <a:t> filtration rate</a:t>
          </a:r>
          <a:endParaRPr lang="en-US" sz="3100" b="0" kern="1200" dirty="0">
            <a:solidFill>
              <a:schemeClr val="tx1"/>
            </a:solidFill>
          </a:endParaRPr>
        </a:p>
      </dsp:txBody>
      <dsp:txXfrm>
        <a:off x="499003" y="331313"/>
        <a:ext cx="6415356" cy="663051"/>
      </dsp:txXfrm>
    </dsp:sp>
    <dsp:sp modelId="{9BF0CDD7-5D20-F646-9A02-90F24BFA5A36}">
      <dsp:nvSpPr>
        <dsp:cNvPr id="0" name=""/>
        <dsp:cNvSpPr/>
      </dsp:nvSpPr>
      <dsp:spPr>
        <a:xfrm>
          <a:off x="84595" y="248432"/>
          <a:ext cx="828814" cy="828814"/>
        </a:xfrm>
        <a:prstGeom prst="ellipse">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9512E12-A758-144C-9B2B-E0D50A97802F}">
      <dsp:nvSpPr>
        <dsp:cNvPr id="0" name=""/>
        <dsp:cNvSpPr/>
      </dsp:nvSpPr>
      <dsp:spPr>
        <a:xfrm>
          <a:off x="974126" y="1325573"/>
          <a:ext cx="5940232" cy="6630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629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b="0" kern="1200">
              <a:solidFill>
                <a:schemeClr val="tx1"/>
              </a:solidFill>
            </a:rPr>
            <a:t>Transplant medications</a:t>
          </a:r>
          <a:endParaRPr lang="en-US" sz="3100" b="0" kern="1200" dirty="0">
            <a:solidFill>
              <a:schemeClr val="tx1"/>
            </a:solidFill>
          </a:endParaRPr>
        </a:p>
      </dsp:txBody>
      <dsp:txXfrm>
        <a:off x="974126" y="1325573"/>
        <a:ext cx="5940232" cy="663051"/>
      </dsp:txXfrm>
    </dsp:sp>
    <dsp:sp modelId="{091A125A-F7E5-4C45-B665-D6522E6FACAD}">
      <dsp:nvSpPr>
        <dsp:cNvPr id="0" name=""/>
        <dsp:cNvSpPr/>
      </dsp:nvSpPr>
      <dsp:spPr>
        <a:xfrm>
          <a:off x="559719" y="1242691"/>
          <a:ext cx="828814" cy="828814"/>
        </a:xfrm>
        <a:prstGeom prst="ellipse">
          <a:avLst/>
        </a:prstGeom>
        <a:blipFill rotWithShape="0">
          <a:blip xmlns:r="http://schemas.openxmlformats.org/officeDocument/2006/relationships" r:embed="rId2"/>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45F0328-C177-5945-ABAB-715188F6ECCA}">
      <dsp:nvSpPr>
        <dsp:cNvPr id="0" name=""/>
        <dsp:cNvSpPr/>
      </dsp:nvSpPr>
      <dsp:spPr>
        <a:xfrm>
          <a:off x="1119951" y="2319832"/>
          <a:ext cx="5794407" cy="6630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629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b="0" kern="1200">
              <a:solidFill>
                <a:schemeClr val="tx1"/>
              </a:solidFill>
            </a:rPr>
            <a:t>Cardiovascular risk</a:t>
          </a:r>
          <a:endParaRPr lang="en-US" sz="3100" b="0" kern="1200" dirty="0">
            <a:solidFill>
              <a:schemeClr val="tx1"/>
            </a:solidFill>
          </a:endParaRPr>
        </a:p>
      </dsp:txBody>
      <dsp:txXfrm>
        <a:off x="1119951" y="2319832"/>
        <a:ext cx="5794407" cy="663051"/>
      </dsp:txXfrm>
    </dsp:sp>
    <dsp:sp modelId="{637984DA-3BBA-314D-9592-AB4153D0E8DE}">
      <dsp:nvSpPr>
        <dsp:cNvPr id="0" name=""/>
        <dsp:cNvSpPr/>
      </dsp:nvSpPr>
      <dsp:spPr>
        <a:xfrm>
          <a:off x="705544" y="2236951"/>
          <a:ext cx="828814" cy="828814"/>
        </a:xfrm>
        <a:prstGeom prst="ellipse">
          <a:avLst/>
        </a:prstGeom>
        <a:blipFill rotWithShape="0">
          <a:blip xmlns:r="http://schemas.openxmlformats.org/officeDocument/2006/relationships" r:embed="rId3"/>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AA64E72-CD89-2B40-9033-8276825FACA5}">
      <dsp:nvSpPr>
        <dsp:cNvPr id="0" name=""/>
        <dsp:cNvSpPr/>
      </dsp:nvSpPr>
      <dsp:spPr>
        <a:xfrm>
          <a:off x="974126" y="3314092"/>
          <a:ext cx="5940232" cy="6630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629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b="0" kern="1200" dirty="0">
              <a:solidFill>
                <a:schemeClr val="tx1"/>
              </a:solidFill>
            </a:rPr>
            <a:t>Pulmonary function</a:t>
          </a:r>
          <a:r>
            <a:rPr lang="en-US" sz="3100" b="0" kern="1200" baseline="0" dirty="0">
              <a:solidFill>
                <a:schemeClr val="tx1"/>
              </a:solidFill>
            </a:rPr>
            <a:t> tests</a:t>
          </a:r>
          <a:endParaRPr lang="en-US" sz="3100" b="0" kern="1200" dirty="0">
            <a:solidFill>
              <a:schemeClr val="tx1"/>
            </a:solidFill>
          </a:endParaRPr>
        </a:p>
      </dsp:txBody>
      <dsp:txXfrm>
        <a:off x="974126" y="3314092"/>
        <a:ext cx="5940232" cy="663051"/>
      </dsp:txXfrm>
    </dsp:sp>
    <dsp:sp modelId="{50FECCA4-AD66-264E-8D16-9F4371D3D470}">
      <dsp:nvSpPr>
        <dsp:cNvPr id="0" name=""/>
        <dsp:cNvSpPr/>
      </dsp:nvSpPr>
      <dsp:spPr>
        <a:xfrm>
          <a:off x="559719" y="3231210"/>
          <a:ext cx="828814" cy="828814"/>
        </a:xfrm>
        <a:prstGeom prst="ellipse">
          <a:avLst/>
        </a:prstGeom>
        <a:blipFill rotWithShape="0">
          <a:blip xmlns:r="http://schemas.openxmlformats.org/officeDocument/2006/relationships" r:embed="rId4"/>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7F674C5-4629-4019-80BA-B98B781206D4}">
      <dsp:nvSpPr>
        <dsp:cNvPr id="0" name=""/>
        <dsp:cNvSpPr/>
      </dsp:nvSpPr>
      <dsp:spPr>
        <a:xfrm>
          <a:off x="499003" y="4308351"/>
          <a:ext cx="6415356" cy="6630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6297" tIns="78740" rIns="78740" bIns="78740" numCol="1" spcCol="1270" anchor="ctr" anchorCtr="0">
          <a:noAutofit/>
        </a:bodyPr>
        <a:lstStyle/>
        <a:p>
          <a:pPr marL="0" lvl="0" indent="0" algn="l" defTabSz="1377950">
            <a:lnSpc>
              <a:spcPct val="90000"/>
            </a:lnSpc>
            <a:spcBef>
              <a:spcPct val="0"/>
            </a:spcBef>
            <a:spcAft>
              <a:spcPct val="35000"/>
            </a:spcAft>
            <a:buNone/>
          </a:pPr>
          <a:r>
            <a:rPr lang="en-US" sz="3100" b="0" kern="1200">
              <a:solidFill>
                <a:schemeClr val="tx1"/>
              </a:solidFill>
            </a:rPr>
            <a:t>Colon and prostate cancer screening</a:t>
          </a:r>
          <a:endParaRPr lang="en-US" sz="3100" b="0" kern="1200" dirty="0">
            <a:solidFill>
              <a:schemeClr val="tx1"/>
            </a:solidFill>
          </a:endParaRPr>
        </a:p>
      </dsp:txBody>
      <dsp:txXfrm>
        <a:off x="499003" y="4308351"/>
        <a:ext cx="6415356" cy="663051"/>
      </dsp:txXfrm>
    </dsp:sp>
    <dsp:sp modelId="{CD568717-878E-49A8-A577-028CD86D5E12}">
      <dsp:nvSpPr>
        <dsp:cNvPr id="0" name=""/>
        <dsp:cNvSpPr/>
      </dsp:nvSpPr>
      <dsp:spPr>
        <a:xfrm>
          <a:off x="84595" y="4225470"/>
          <a:ext cx="828814" cy="828814"/>
        </a:xfrm>
        <a:prstGeom prst="ellipse">
          <a:avLst/>
        </a:prstGeom>
        <a:blipFill dpi="0" rotWithShape="0">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6CAE4-055C-244A-80DF-9CB41CA37842}">
      <dsp:nvSpPr>
        <dsp:cNvPr id="0" name=""/>
        <dsp:cNvSpPr/>
      </dsp:nvSpPr>
      <dsp:spPr>
        <a:xfrm>
          <a:off x="0" y="170839"/>
          <a:ext cx="8732040" cy="1271253"/>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254000" bIns="201812"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Institutional Explicit</a:t>
          </a:r>
        </a:p>
      </dsp:txBody>
      <dsp:txXfrm>
        <a:off x="0" y="488652"/>
        <a:ext cx="8414227" cy="635627"/>
      </dsp:txXfrm>
    </dsp:sp>
    <dsp:sp modelId="{840D4AC0-16CD-9746-B19C-4E10CCF35247}">
      <dsp:nvSpPr>
        <dsp:cNvPr id="0" name=""/>
        <dsp:cNvSpPr/>
      </dsp:nvSpPr>
      <dsp:spPr>
        <a:xfrm>
          <a:off x="0" y="1153233"/>
          <a:ext cx="2012735" cy="23514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dirty="0">
              <a:solidFill>
                <a:schemeClr val="tx1"/>
              </a:solidFill>
            </a:rPr>
            <a:t>Policies</a:t>
          </a:r>
          <a:r>
            <a:rPr lang="en-US" sz="1600" i="1" kern="1200" baseline="0" dirty="0">
              <a:solidFill>
                <a:schemeClr val="tx1"/>
              </a:solidFill>
            </a:rPr>
            <a:t> that explicitly discriminate against a group</a:t>
          </a:r>
          <a:endParaRPr lang="en-US" sz="1600" i="1" kern="1200" dirty="0">
            <a:solidFill>
              <a:schemeClr val="tx1"/>
            </a:solidFill>
          </a:endParaRPr>
        </a:p>
        <a:p>
          <a:pPr marL="0" lvl="0" indent="0" algn="l" defTabSz="711200">
            <a:lnSpc>
              <a:spcPct val="90000"/>
            </a:lnSpc>
            <a:spcBef>
              <a:spcPct val="0"/>
            </a:spcBef>
            <a:spcAft>
              <a:spcPct val="35000"/>
            </a:spcAft>
            <a:buNone/>
          </a:pPr>
          <a:endParaRPr lang="en-US" sz="1600" kern="1200" dirty="0">
            <a:solidFill>
              <a:schemeClr val="tx1"/>
            </a:solidFill>
          </a:endParaRPr>
        </a:p>
        <a:p>
          <a:pPr marL="0" lvl="0" indent="0" algn="l" defTabSz="711200">
            <a:lnSpc>
              <a:spcPct val="90000"/>
            </a:lnSpc>
            <a:spcBef>
              <a:spcPct val="0"/>
            </a:spcBef>
            <a:spcAft>
              <a:spcPct val="35000"/>
            </a:spcAft>
            <a:buNone/>
          </a:pPr>
          <a:r>
            <a:rPr lang="en-US" sz="1600" b="1" kern="1200" dirty="0">
              <a:solidFill>
                <a:schemeClr val="tx1"/>
              </a:solidFill>
            </a:rPr>
            <a:t>Example:</a:t>
          </a:r>
          <a:r>
            <a:rPr lang="en-US" sz="1600" b="1" kern="1200" baseline="0" dirty="0">
              <a:solidFill>
                <a:schemeClr val="tx1"/>
              </a:solidFill>
            </a:rPr>
            <a:t> </a:t>
          </a:r>
          <a:r>
            <a:rPr lang="en-US" sz="1600" kern="1200" dirty="0">
              <a:solidFill>
                <a:schemeClr val="tx1"/>
              </a:solidFill>
            </a:rPr>
            <a:t>Faculty</a:t>
          </a:r>
          <a:r>
            <a:rPr lang="en-US" sz="1600" kern="1200" baseline="0" dirty="0">
              <a:solidFill>
                <a:schemeClr val="tx1"/>
              </a:solidFill>
            </a:rPr>
            <a:t> practice vs Clinic-based system </a:t>
          </a:r>
          <a:endParaRPr lang="en-US" sz="1600" kern="1200" dirty="0">
            <a:solidFill>
              <a:schemeClr val="tx1"/>
            </a:solidFill>
          </a:endParaRPr>
        </a:p>
      </dsp:txBody>
      <dsp:txXfrm>
        <a:off x="0" y="1153233"/>
        <a:ext cx="2012735" cy="2351436"/>
      </dsp:txXfrm>
    </dsp:sp>
    <dsp:sp modelId="{BA299348-7DAE-1A41-A985-94B907A0DFFE}">
      <dsp:nvSpPr>
        <dsp:cNvPr id="0" name=""/>
        <dsp:cNvSpPr/>
      </dsp:nvSpPr>
      <dsp:spPr>
        <a:xfrm>
          <a:off x="2012735" y="594440"/>
          <a:ext cx="6719304" cy="1271253"/>
        </a:xfrm>
        <a:prstGeom prst="rightArrow">
          <a:avLst>
            <a:gd name="adj1" fmla="val 50000"/>
            <a:gd name="adj2" fmla="val 50000"/>
          </a:avLst>
        </a:prstGeom>
        <a:gradFill rotWithShape="0">
          <a:gsLst>
            <a:gs pos="0">
              <a:schemeClr val="accent6">
                <a:lumMod val="75000"/>
              </a:schemeClr>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254000" bIns="201812"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Institutional Implicit</a:t>
          </a:r>
        </a:p>
      </dsp:txBody>
      <dsp:txXfrm>
        <a:off x="2012735" y="912253"/>
        <a:ext cx="6401491" cy="635627"/>
      </dsp:txXfrm>
    </dsp:sp>
    <dsp:sp modelId="{1BC37134-E2C8-604F-A92C-DF499929A149}">
      <dsp:nvSpPr>
        <dsp:cNvPr id="0" name=""/>
        <dsp:cNvSpPr/>
      </dsp:nvSpPr>
      <dsp:spPr>
        <a:xfrm>
          <a:off x="2012735" y="1576834"/>
          <a:ext cx="2012735" cy="2291501"/>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dirty="0">
              <a:solidFill>
                <a:schemeClr val="tx1"/>
              </a:solidFill>
            </a:rPr>
            <a:t>Policies</a:t>
          </a:r>
          <a:r>
            <a:rPr lang="en-US" sz="1600" i="1" kern="1200" baseline="0" dirty="0">
              <a:solidFill>
                <a:schemeClr val="tx1"/>
              </a:solidFill>
            </a:rPr>
            <a:t> that negatively impact one group unintentionally</a:t>
          </a:r>
        </a:p>
        <a:p>
          <a:pPr marL="0" lvl="0" indent="0" algn="l" defTabSz="711200">
            <a:lnSpc>
              <a:spcPct val="90000"/>
            </a:lnSpc>
            <a:spcBef>
              <a:spcPct val="0"/>
            </a:spcBef>
            <a:spcAft>
              <a:spcPct val="35000"/>
            </a:spcAft>
            <a:buNone/>
          </a:pPr>
          <a:endParaRPr lang="en-US" sz="1600" kern="1200" dirty="0">
            <a:solidFill>
              <a:schemeClr val="tx1"/>
            </a:solidFill>
          </a:endParaRPr>
        </a:p>
        <a:p>
          <a:pPr marL="0" lvl="0" indent="0" algn="l" defTabSz="711200">
            <a:lnSpc>
              <a:spcPct val="90000"/>
            </a:lnSpc>
            <a:spcBef>
              <a:spcPct val="0"/>
            </a:spcBef>
            <a:spcAft>
              <a:spcPct val="35000"/>
            </a:spcAft>
            <a:buNone/>
          </a:pPr>
          <a:r>
            <a:rPr lang="en-US" sz="1600" b="1" kern="1200" dirty="0">
              <a:solidFill>
                <a:schemeClr val="tx1"/>
              </a:solidFill>
            </a:rPr>
            <a:t>Example: </a:t>
          </a:r>
          <a:r>
            <a:rPr lang="en-US" sz="1600" kern="1200" dirty="0">
              <a:solidFill>
                <a:schemeClr val="tx1"/>
              </a:solidFill>
            </a:rPr>
            <a:t>Use</a:t>
          </a:r>
          <a:r>
            <a:rPr lang="en-US" sz="1600" kern="1200" baseline="0" dirty="0">
              <a:solidFill>
                <a:schemeClr val="tx1"/>
              </a:solidFill>
            </a:rPr>
            <a:t> of race embedded in clinical prediction rules</a:t>
          </a:r>
          <a:endParaRPr lang="en-US" sz="1600" kern="1200" dirty="0">
            <a:solidFill>
              <a:schemeClr val="tx1"/>
            </a:solidFill>
          </a:endParaRPr>
        </a:p>
      </dsp:txBody>
      <dsp:txXfrm>
        <a:off x="2012735" y="1576834"/>
        <a:ext cx="2012735" cy="2291501"/>
      </dsp:txXfrm>
    </dsp:sp>
    <dsp:sp modelId="{899A0F0D-E18F-B04C-B2E9-06B6D4C2726C}">
      <dsp:nvSpPr>
        <dsp:cNvPr id="0" name=""/>
        <dsp:cNvSpPr/>
      </dsp:nvSpPr>
      <dsp:spPr>
        <a:xfrm>
          <a:off x="4025470" y="1018041"/>
          <a:ext cx="4706569" cy="1271253"/>
        </a:xfrm>
        <a:prstGeom prst="rightArrow">
          <a:avLst>
            <a:gd name="adj1" fmla="val 50000"/>
            <a:gd name="adj2" fmla="val 50000"/>
          </a:avLst>
        </a:prstGeom>
        <a:gradFill rotWithShape="0">
          <a:gsLst>
            <a:gs pos="0">
              <a:schemeClr val="accent6">
                <a:lumMod val="75000"/>
              </a:schemeClr>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254000" bIns="201812"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Individual Explicit</a:t>
          </a:r>
        </a:p>
      </dsp:txBody>
      <dsp:txXfrm>
        <a:off x="4025470" y="1335854"/>
        <a:ext cx="4388756" cy="635627"/>
      </dsp:txXfrm>
    </dsp:sp>
    <dsp:sp modelId="{5D05BED4-5E6D-F340-B854-FB49B6551002}">
      <dsp:nvSpPr>
        <dsp:cNvPr id="0" name=""/>
        <dsp:cNvSpPr/>
      </dsp:nvSpPr>
      <dsp:spPr>
        <a:xfrm>
          <a:off x="4025470" y="2000435"/>
          <a:ext cx="2012735" cy="2306823"/>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dirty="0">
              <a:solidFill>
                <a:schemeClr val="tx1"/>
              </a:solidFill>
            </a:rPr>
            <a:t>Prejudice in action – discrimination</a:t>
          </a:r>
        </a:p>
        <a:p>
          <a:pPr marL="0" lvl="0" indent="0" algn="l" defTabSz="711200">
            <a:lnSpc>
              <a:spcPct val="90000"/>
            </a:lnSpc>
            <a:spcBef>
              <a:spcPct val="0"/>
            </a:spcBef>
            <a:spcAft>
              <a:spcPct val="35000"/>
            </a:spcAft>
            <a:buNone/>
          </a:pPr>
          <a:endParaRPr lang="en-US" sz="1600" kern="1200" dirty="0">
            <a:solidFill>
              <a:schemeClr val="tx1"/>
            </a:solidFill>
          </a:endParaRPr>
        </a:p>
        <a:p>
          <a:pPr marL="0" lvl="0" indent="0" algn="l" defTabSz="711200">
            <a:lnSpc>
              <a:spcPct val="90000"/>
            </a:lnSpc>
            <a:spcBef>
              <a:spcPct val="0"/>
            </a:spcBef>
            <a:spcAft>
              <a:spcPct val="35000"/>
            </a:spcAft>
            <a:buNone/>
          </a:pPr>
          <a:r>
            <a:rPr lang="en-US" sz="1600" b="1" kern="1200" dirty="0">
              <a:solidFill>
                <a:schemeClr val="tx1"/>
              </a:solidFill>
            </a:rPr>
            <a:t>Example:</a:t>
          </a:r>
          <a:r>
            <a:rPr lang="en-US" sz="1600" b="1" kern="1200" baseline="0" dirty="0">
              <a:solidFill>
                <a:schemeClr val="tx1"/>
              </a:solidFill>
            </a:rPr>
            <a:t> </a:t>
          </a:r>
          <a:r>
            <a:rPr lang="en-US" sz="1600" kern="1200" baseline="0" dirty="0">
              <a:solidFill>
                <a:schemeClr val="tx1"/>
              </a:solidFill>
            </a:rPr>
            <a:t>Doctor states “these Mexicans are a waste of resources” while rounding on a patient in alcohol withdrawal</a:t>
          </a:r>
          <a:endParaRPr lang="en-US" sz="1600" kern="1200" dirty="0">
            <a:solidFill>
              <a:schemeClr val="tx1"/>
            </a:solidFill>
          </a:endParaRPr>
        </a:p>
      </dsp:txBody>
      <dsp:txXfrm>
        <a:off x="4025470" y="2000435"/>
        <a:ext cx="2012735" cy="2306823"/>
      </dsp:txXfrm>
    </dsp:sp>
    <dsp:sp modelId="{5C00AA3B-0C9F-2446-B57C-884517683B1D}">
      <dsp:nvSpPr>
        <dsp:cNvPr id="0" name=""/>
        <dsp:cNvSpPr/>
      </dsp:nvSpPr>
      <dsp:spPr>
        <a:xfrm>
          <a:off x="6038205" y="1476805"/>
          <a:ext cx="2693834" cy="1271253"/>
        </a:xfrm>
        <a:prstGeom prst="rightArrow">
          <a:avLst>
            <a:gd name="adj1" fmla="val 50000"/>
            <a:gd name="adj2" fmla="val 50000"/>
          </a:avLst>
        </a:prstGeom>
        <a:gradFill rotWithShape="0">
          <a:gsLst>
            <a:gs pos="0">
              <a:schemeClr val="accent6">
                <a:lumMod val="50000"/>
              </a:schemeClr>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254000" bIns="201812"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Individual Implicit</a:t>
          </a:r>
        </a:p>
      </dsp:txBody>
      <dsp:txXfrm>
        <a:off x="6038205" y="1794618"/>
        <a:ext cx="2376021" cy="635627"/>
      </dsp:txXfrm>
    </dsp:sp>
    <dsp:sp modelId="{60BDD2AC-70C2-F244-B344-67AA2A13F053}">
      <dsp:nvSpPr>
        <dsp:cNvPr id="0" name=""/>
        <dsp:cNvSpPr/>
      </dsp:nvSpPr>
      <dsp:spPr>
        <a:xfrm>
          <a:off x="6038205" y="2424036"/>
          <a:ext cx="2031072" cy="2333861"/>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dirty="0">
              <a:solidFill>
                <a:schemeClr val="tx1"/>
              </a:solidFill>
            </a:rPr>
            <a:t>Unconscious attitudes and beliefs</a:t>
          </a:r>
        </a:p>
        <a:p>
          <a:pPr marL="0" lvl="0" indent="0" algn="l" defTabSz="711200">
            <a:lnSpc>
              <a:spcPct val="90000"/>
            </a:lnSpc>
            <a:spcBef>
              <a:spcPct val="0"/>
            </a:spcBef>
            <a:spcAft>
              <a:spcPct val="35000"/>
            </a:spcAft>
            <a:buNone/>
          </a:pPr>
          <a:endParaRPr lang="en-US" sz="1600" kern="1200" dirty="0">
            <a:solidFill>
              <a:schemeClr val="tx1"/>
            </a:solidFill>
          </a:endParaRPr>
        </a:p>
        <a:p>
          <a:pPr marL="0" lvl="0" indent="0" algn="l" defTabSz="711200">
            <a:lnSpc>
              <a:spcPct val="90000"/>
            </a:lnSpc>
            <a:spcBef>
              <a:spcPct val="0"/>
            </a:spcBef>
            <a:spcAft>
              <a:spcPct val="35000"/>
            </a:spcAft>
            <a:buNone/>
          </a:pPr>
          <a:r>
            <a:rPr lang="en-US" sz="1600" b="1" kern="1200" dirty="0">
              <a:solidFill>
                <a:schemeClr val="tx1"/>
              </a:solidFill>
            </a:rPr>
            <a:t>Example: </a:t>
          </a:r>
          <a:r>
            <a:rPr lang="en-US" sz="1600" kern="1200" dirty="0">
              <a:solidFill>
                <a:schemeClr val="tx1"/>
              </a:solidFill>
            </a:rPr>
            <a:t>Doctor spends less time with</a:t>
          </a:r>
          <a:r>
            <a:rPr lang="en-US" sz="1600" kern="1200" baseline="0" dirty="0">
              <a:solidFill>
                <a:schemeClr val="tx1"/>
              </a:solidFill>
            </a:rPr>
            <a:t> patients of color compared with white patients</a:t>
          </a:r>
          <a:endParaRPr lang="en-US" sz="1600" kern="1200" dirty="0">
            <a:solidFill>
              <a:schemeClr val="tx1"/>
            </a:solidFill>
          </a:endParaRPr>
        </a:p>
      </dsp:txBody>
      <dsp:txXfrm>
        <a:off x="6038205" y="2424036"/>
        <a:ext cx="2031072" cy="2333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9E6D3-C719-4A70-A018-B7EA57C3D142}">
      <dsp:nvSpPr>
        <dsp:cNvPr id="0" name=""/>
        <dsp:cNvSpPr/>
      </dsp:nvSpPr>
      <dsp:spPr>
        <a:xfrm>
          <a:off x="6001714" y="3512250"/>
          <a:ext cx="5580685"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kern="1200" dirty="0"/>
            <a:t>Who decides program mission and design?</a:t>
          </a:r>
        </a:p>
        <a:p>
          <a:pPr marL="114300" lvl="1" indent="-114300" algn="l" defTabSz="577850">
            <a:lnSpc>
              <a:spcPct val="90000"/>
            </a:lnSpc>
            <a:spcBef>
              <a:spcPct val="0"/>
            </a:spcBef>
            <a:spcAft>
              <a:spcPct val="15000"/>
            </a:spcAft>
            <a:buChar char="•"/>
          </a:pPr>
          <a:r>
            <a:rPr lang="en-US" sz="1300" kern="1200" dirty="0"/>
            <a:t>Do recruitment goals and metrics reflect the program mission, developed via anti-racist methods?</a:t>
          </a:r>
        </a:p>
        <a:p>
          <a:pPr marL="114300" lvl="1" indent="-114300" algn="l" defTabSz="577850">
            <a:lnSpc>
              <a:spcPct val="90000"/>
            </a:lnSpc>
            <a:spcBef>
              <a:spcPct val="0"/>
            </a:spcBef>
            <a:spcAft>
              <a:spcPct val="15000"/>
            </a:spcAft>
            <a:buChar char="•"/>
          </a:pPr>
          <a:r>
            <a:rPr lang="en-US" sz="1300" kern="1200" dirty="0"/>
            <a:t>Which voices are not represented in program power structures?</a:t>
          </a:r>
        </a:p>
      </dsp:txBody>
      <dsp:txXfrm>
        <a:off x="7712495" y="3965096"/>
        <a:ext cx="3833328" cy="1175657"/>
      </dsp:txXfrm>
    </dsp:sp>
    <dsp:sp modelId="{CB449E2B-36B7-4D76-9557-41F7FACF4126}">
      <dsp:nvSpPr>
        <dsp:cNvPr id="0" name=""/>
        <dsp:cNvSpPr/>
      </dsp:nvSpPr>
      <dsp:spPr>
        <a:xfrm>
          <a:off x="250370" y="3505623"/>
          <a:ext cx="5355975"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Is power explicitly recognized in interpersonal AND program-community relationships?</a:t>
          </a:r>
        </a:p>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Is the racist ecosystem within which relationships exist recognized and challenged?</a:t>
          </a:r>
        </a:p>
      </dsp:txBody>
      <dsp:txXfrm>
        <a:off x="286946" y="3958469"/>
        <a:ext cx="3676030" cy="1175657"/>
      </dsp:txXfrm>
    </dsp:sp>
    <dsp:sp modelId="{AF53DFD6-A9AA-4D68-8D3B-8F7EFBF6280B}">
      <dsp:nvSpPr>
        <dsp:cNvPr id="0" name=""/>
        <dsp:cNvSpPr/>
      </dsp:nvSpPr>
      <dsp:spPr>
        <a:xfrm>
          <a:off x="6115534" y="0"/>
          <a:ext cx="5466865"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Is faculty time for development in anti-racist skills valued?</a:t>
          </a:r>
        </a:p>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Is the expectation for anti-racism distributed equitably across faculty? Or is there a burden placed on faculty of color?</a:t>
          </a:r>
        </a:p>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Are White faculty developed on how to mentor trainees of color?</a:t>
          </a:r>
        </a:p>
      </dsp:txBody>
      <dsp:txXfrm>
        <a:off x="7792170" y="36576"/>
        <a:ext cx="3753653" cy="1175657"/>
      </dsp:txXfrm>
    </dsp:sp>
    <dsp:sp modelId="{30F1F773-57AE-4160-8911-19838E7AD8AB}">
      <dsp:nvSpPr>
        <dsp:cNvPr id="0" name=""/>
        <dsp:cNvSpPr/>
      </dsp:nvSpPr>
      <dsp:spPr>
        <a:xfrm>
          <a:off x="268402" y="0"/>
          <a:ext cx="5128977"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Are anti-racist knowledge and skills developed to meet specific competencies that are related to the program mission?</a:t>
          </a:r>
        </a:p>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Are these knowledge and skills pro-actively included throughout the program curriculum, or delivered in a reactionary manner or as isolated sessions? </a:t>
          </a:r>
        </a:p>
      </dsp:txBody>
      <dsp:txXfrm>
        <a:off x="304978" y="36576"/>
        <a:ext cx="3517132" cy="1175657"/>
      </dsp:txXfrm>
    </dsp:sp>
    <dsp:sp modelId="{9C1A5A66-90BD-474C-9D5F-D0E097B5E287}">
      <dsp:nvSpPr>
        <dsp:cNvPr id="0" name=""/>
        <dsp:cNvSpPr/>
      </dsp:nvSpPr>
      <dsp:spPr>
        <a:xfrm>
          <a:off x="3486106" y="296592"/>
          <a:ext cx="2253059" cy="2253059"/>
        </a:xfrm>
        <a:prstGeom prst="pieWedg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Curriculum</a:t>
          </a:r>
        </a:p>
      </dsp:txBody>
      <dsp:txXfrm>
        <a:off x="4146012" y="956498"/>
        <a:ext cx="1593153" cy="1593153"/>
      </dsp:txXfrm>
    </dsp:sp>
    <dsp:sp modelId="{744CAF1E-2C35-453C-840B-38111FE65877}">
      <dsp:nvSpPr>
        <dsp:cNvPr id="0" name=""/>
        <dsp:cNvSpPr/>
      </dsp:nvSpPr>
      <dsp:spPr>
        <a:xfrm rot="5400000">
          <a:off x="5843233" y="296592"/>
          <a:ext cx="2253059" cy="2253059"/>
        </a:xfrm>
        <a:prstGeom prst="pieWedg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Faculty Development</a:t>
          </a:r>
        </a:p>
      </dsp:txBody>
      <dsp:txXfrm rot="-5400000">
        <a:off x="5843233" y="956498"/>
        <a:ext cx="1593153" cy="1593153"/>
      </dsp:txXfrm>
    </dsp:sp>
    <dsp:sp modelId="{90CB1B1A-093E-41C1-9F73-C70DD3EAD153}">
      <dsp:nvSpPr>
        <dsp:cNvPr id="0" name=""/>
        <dsp:cNvSpPr/>
      </dsp:nvSpPr>
      <dsp:spPr>
        <a:xfrm rot="10800000">
          <a:off x="5843233" y="2653719"/>
          <a:ext cx="2253059" cy="225305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Program Structure</a:t>
          </a:r>
        </a:p>
      </dsp:txBody>
      <dsp:txXfrm rot="10800000">
        <a:off x="5843233" y="2653719"/>
        <a:ext cx="1593153" cy="1593153"/>
      </dsp:txXfrm>
    </dsp:sp>
    <dsp:sp modelId="{73FFF3A2-930E-404D-8904-93BABA154DCB}">
      <dsp:nvSpPr>
        <dsp:cNvPr id="0" name=""/>
        <dsp:cNvSpPr/>
      </dsp:nvSpPr>
      <dsp:spPr>
        <a:xfrm rot="16200000">
          <a:off x="3486106" y="2653719"/>
          <a:ext cx="2253059" cy="2253059"/>
        </a:xfrm>
        <a:prstGeom prst="pieWedg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2"/>
              </a:solidFill>
            </a:rPr>
            <a:t>Relationships</a:t>
          </a:r>
        </a:p>
      </dsp:txBody>
      <dsp:txXfrm rot="5400000">
        <a:off x="4146012" y="2653719"/>
        <a:ext cx="1593153" cy="1593153"/>
      </dsp:txXfrm>
    </dsp:sp>
    <dsp:sp modelId="{0CD62259-D788-4380-9C41-AD685B0DE5F1}">
      <dsp:nvSpPr>
        <dsp:cNvPr id="0" name=""/>
        <dsp:cNvSpPr/>
      </dsp:nvSpPr>
      <dsp:spPr>
        <a:xfrm>
          <a:off x="5402248" y="2133382"/>
          <a:ext cx="777903" cy="6764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A59916-8D1A-4D5C-B84E-9D79EB0C2CB1}">
      <dsp:nvSpPr>
        <dsp:cNvPr id="0" name=""/>
        <dsp:cNvSpPr/>
      </dsp:nvSpPr>
      <dsp:spPr>
        <a:xfrm rot="10800000">
          <a:off x="5402248" y="2393550"/>
          <a:ext cx="777903" cy="6764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7350D-BA4D-D94B-8BE0-8B5281C30FF2}">
      <dsp:nvSpPr>
        <dsp:cNvPr id="0" name=""/>
        <dsp:cNvSpPr/>
      </dsp:nvSpPr>
      <dsp:spPr>
        <a:xfrm rot="5400000">
          <a:off x="5278708" y="-1902293"/>
          <a:ext cx="1485712" cy="566735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Address</a:t>
          </a:r>
          <a:r>
            <a:rPr lang="en-US" sz="1400" kern="1200" baseline="0" dirty="0">
              <a:solidFill>
                <a:schemeClr val="tx1"/>
              </a:solidFill>
            </a:rPr>
            <a:t> directly – “It sounds like you relate the patient’s race or culture to her experience of pain?”</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a:solidFill>
                <a:schemeClr val="tx1"/>
              </a:solidFill>
            </a:rPr>
            <a:t>Probe how the bias may impact patient care – “How might this impact your pain</a:t>
          </a:r>
          <a:r>
            <a:rPr lang="en-US" sz="1400" kern="1200" baseline="0" dirty="0">
              <a:solidFill>
                <a:schemeClr val="tx1"/>
              </a:solidFill>
            </a:rPr>
            <a:t> assessment?”</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a:solidFill>
                <a:schemeClr val="tx1"/>
              </a:solidFill>
            </a:rPr>
            <a:t>Probe for or suggest alternative understanding</a:t>
          </a:r>
          <a:r>
            <a:rPr lang="en-US" sz="1400" kern="1200" baseline="0" dirty="0">
              <a:solidFill>
                <a:schemeClr val="tx1"/>
              </a:solidFill>
            </a:rPr>
            <a:t> – “Why else might the patient seem ‘over dramatic?’ Is there anything we could be missing?”</a:t>
          </a:r>
          <a:endParaRPr lang="en-US" sz="1400" kern="1200" dirty="0">
            <a:solidFill>
              <a:schemeClr val="tx1"/>
            </a:solidFill>
          </a:endParaRPr>
        </a:p>
      </dsp:txBody>
      <dsp:txXfrm rot="-5400000">
        <a:off x="3187887" y="261054"/>
        <a:ext cx="5594828" cy="1340660"/>
      </dsp:txXfrm>
    </dsp:sp>
    <dsp:sp modelId="{98D391D2-F1E7-9F40-8FD7-411FBC6EBAC6}">
      <dsp:nvSpPr>
        <dsp:cNvPr id="0" name=""/>
        <dsp:cNvSpPr/>
      </dsp:nvSpPr>
      <dsp:spPr>
        <a:xfrm>
          <a:off x="0" y="2813"/>
          <a:ext cx="3187887" cy="18571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Explicit bias in learner</a:t>
          </a:r>
        </a:p>
      </dsp:txBody>
      <dsp:txXfrm>
        <a:off x="90658" y="93471"/>
        <a:ext cx="3006571" cy="1675824"/>
      </dsp:txXfrm>
    </dsp:sp>
    <dsp:sp modelId="{65EF0263-F38B-FC42-ABD7-416FA806C84D}">
      <dsp:nvSpPr>
        <dsp:cNvPr id="0" name=""/>
        <dsp:cNvSpPr/>
      </dsp:nvSpPr>
      <dsp:spPr>
        <a:xfrm rot="5400000">
          <a:off x="5278708" y="47703"/>
          <a:ext cx="1485712" cy="566735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Think out loud</a:t>
          </a:r>
        </a:p>
        <a:p>
          <a:pPr marL="114300" lvl="1" indent="-114300" algn="l" defTabSz="622300">
            <a:lnSpc>
              <a:spcPct val="90000"/>
            </a:lnSpc>
            <a:spcBef>
              <a:spcPct val="0"/>
            </a:spcBef>
            <a:spcAft>
              <a:spcPct val="15000"/>
            </a:spcAft>
            <a:buChar char="•"/>
          </a:pPr>
          <a:r>
            <a:rPr lang="en-US" sz="1400" kern="1200" dirty="0">
              <a:solidFill>
                <a:schemeClr val="tx1"/>
              </a:solidFill>
            </a:rPr>
            <a:t>“I often</a:t>
          </a:r>
          <a:r>
            <a:rPr lang="en-US" sz="1400" kern="1200" baseline="0" dirty="0">
              <a:solidFill>
                <a:schemeClr val="tx1"/>
              </a:solidFill>
            </a:rPr>
            <a:t> associated a patient in chronic pain with drug seeking.  Whenever I catch myself doing this I need to slow down and be sure to gather more data.”</a:t>
          </a:r>
          <a:endParaRPr lang="en-US" sz="1400" kern="1200" dirty="0">
            <a:solidFill>
              <a:schemeClr val="tx1"/>
            </a:solidFill>
          </a:endParaRPr>
        </a:p>
      </dsp:txBody>
      <dsp:txXfrm rot="-5400000">
        <a:off x="3187887" y="2211050"/>
        <a:ext cx="5594828" cy="1340660"/>
      </dsp:txXfrm>
    </dsp:sp>
    <dsp:sp modelId="{64ABDFBE-6498-5143-A041-2CA9ED3D7B54}">
      <dsp:nvSpPr>
        <dsp:cNvPr id="0" name=""/>
        <dsp:cNvSpPr/>
      </dsp:nvSpPr>
      <dsp:spPr>
        <a:xfrm>
          <a:off x="0" y="1952810"/>
          <a:ext cx="3187887" cy="18571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You sense your own bias may impact cognitive error </a:t>
          </a:r>
        </a:p>
      </dsp:txBody>
      <dsp:txXfrm>
        <a:off x="90658" y="2043468"/>
        <a:ext cx="3006571" cy="1675824"/>
      </dsp:txXfrm>
    </dsp:sp>
    <dsp:sp modelId="{044AD774-3C9D-1549-B451-FFD0B8920B31}">
      <dsp:nvSpPr>
        <dsp:cNvPr id="0" name=""/>
        <dsp:cNvSpPr/>
      </dsp:nvSpPr>
      <dsp:spPr>
        <a:xfrm rot="5400000">
          <a:off x="5278708" y="1997700"/>
          <a:ext cx="1485712" cy="566735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Start off assuming the best of the patient – separate position from interest</a:t>
          </a:r>
        </a:p>
        <a:p>
          <a:pPr marL="114300" lvl="1" indent="-114300" algn="l" defTabSz="622300">
            <a:lnSpc>
              <a:spcPct val="90000"/>
            </a:lnSpc>
            <a:spcBef>
              <a:spcPct val="0"/>
            </a:spcBef>
            <a:spcAft>
              <a:spcPct val="15000"/>
            </a:spcAft>
            <a:buChar char="•"/>
          </a:pPr>
          <a:r>
            <a:rPr lang="en-US" sz="1400" kern="1200">
              <a:solidFill>
                <a:schemeClr val="tx1"/>
              </a:solidFill>
            </a:rPr>
            <a:t>Probe for the</a:t>
          </a:r>
          <a:r>
            <a:rPr lang="en-US" sz="1400" kern="1200" baseline="0">
              <a:solidFill>
                <a:schemeClr val="tx1"/>
              </a:solidFill>
            </a:rPr>
            <a:t> underlying cause of the situation/problem</a:t>
          </a:r>
          <a:r>
            <a:rPr lang="en-US" sz="1400" kern="1200">
              <a:solidFill>
                <a:schemeClr val="tx1"/>
              </a:solidFill>
            </a:rPr>
            <a:t> </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a:solidFill>
                <a:schemeClr val="tx1"/>
              </a:solidFill>
            </a:rPr>
            <a:t>Help the learner reframe the problem/presentation in a way that helps the team identify modifiable</a:t>
          </a:r>
          <a:r>
            <a:rPr lang="en-US" sz="1400" kern="1200" baseline="0">
              <a:solidFill>
                <a:schemeClr val="tx1"/>
              </a:solidFill>
            </a:rPr>
            <a:t> factors</a:t>
          </a:r>
          <a:endParaRPr lang="en-US" sz="1400" kern="1200" dirty="0">
            <a:solidFill>
              <a:schemeClr val="tx1"/>
            </a:solidFill>
          </a:endParaRPr>
        </a:p>
      </dsp:txBody>
      <dsp:txXfrm rot="-5400000">
        <a:off x="3187887" y="4161047"/>
        <a:ext cx="5594828" cy="1340660"/>
      </dsp:txXfrm>
    </dsp:sp>
    <dsp:sp modelId="{E4C8983C-7365-9940-9BCC-647A0F1D30AD}">
      <dsp:nvSpPr>
        <dsp:cNvPr id="0" name=""/>
        <dsp:cNvSpPr/>
      </dsp:nvSpPr>
      <dsp:spPr>
        <a:xfrm>
          <a:off x="0" y="3902808"/>
          <a:ext cx="3187887" cy="18571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Clinician selectively frames the “difficult”</a:t>
          </a:r>
          <a:r>
            <a:rPr lang="en-US" sz="2800" kern="1200" baseline="0" dirty="0">
              <a:solidFill>
                <a:schemeClr val="tx1"/>
              </a:solidFill>
            </a:rPr>
            <a:t> </a:t>
          </a:r>
          <a:r>
            <a:rPr lang="en-US" sz="2800" kern="1200" dirty="0">
              <a:solidFill>
                <a:schemeClr val="tx1"/>
              </a:solidFill>
            </a:rPr>
            <a:t>patient</a:t>
          </a:r>
        </a:p>
      </dsp:txBody>
      <dsp:txXfrm>
        <a:off x="90658" y="3993466"/>
        <a:ext cx="3006571" cy="167582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E1A01-3498-B64D-B623-CB923CB3B0F4}">
      <dsp:nvSpPr>
        <dsp:cNvPr id="0" name=""/>
        <dsp:cNvSpPr/>
      </dsp:nvSpPr>
      <dsp:spPr>
        <a:xfrm rot="5400000">
          <a:off x="4745058" y="-1798689"/>
          <a:ext cx="1106995" cy="49868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Toggle between different “races” to identify</a:t>
          </a:r>
          <a:r>
            <a:rPr lang="en-US" sz="1400" kern="1200" baseline="0" dirty="0"/>
            <a:t> potential range of estimated risk, then</a:t>
          </a:r>
          <a:endParaRPr lang="en-US" sz="1400" kern="1200" dirty="0"/>
        </a:p>
        <a:p>
          <a:pPr marL="114300" lvl="1" indent="-114300" algn="l" defTabSz="622300">
            <a:lnSpc>
              <a:spcPct val="90000"/>
            </a:lnSpc>
            <a:spcBef>
              <a:spcPct val="0"/>
            </a:spcBef>
            <a:spcAft>
              <a:spcPct val="15000"/>
            </a:spcAft>
            <a:buChar char="•"/>
          </a:pPr>
          <a:r>
            <a:rPr lang="en-US" sz="1400" kern="1200" dirty="0"/>
            <a:t>Use family history and other</a:t>
          </a:r>
          <a:r>
            <a:rPr lang="en-US" sz="1400" kern="1200" baseline="0" dirty="0"/>
            <a:t> known risk factors to determine best estimate of actual risk</a:t>
          </a:r>
          <a:endParaRPr lang="en-US" sz="1400" kern="1200" dirty="0"/>
        </a:p>
      </dsp:txBody>
      <dsp:txXfrm rot="-5400000">
        <a:off x="2805118" y="195290"/>
        <a:ext cx="4932837" cy="998917"/>
      </dsp:txXfrm>
    </dsp:sp>
    <dsp:sp modelId="{30831BE4-0B87-144F-B0FD-C7E06380EA5C}">
      <dsp:nvSpPr>
        <dsp:cNvPr id="0" name=""/>
        <dsp:cNvSpPr/>
      </dsp:nvSpPr>
      <dsp:spPr>
        <a:xfrm>
          <a:off x="0" y="2876"/>
          <a:ext cx="2805118" cy="1383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ASCVD Risk Tools</a:t>
          </a:r>
        </a:p>
      </dsp:txBody>
      <dsp:txXfrm>
        <a:off x="67549" y="70425"/>
        <a:ext cx="2670020" cy="1248646"/>
      </dsp:txXfrm>
    </dsp:sp>
    <dsp:sp modelId="{5C8DB29B-50C1-E440-9235-4B15ED8BEA52}">
      <dsp:nvSpPr>
        <dsp:cNvPr id="0" name=""/>
        <dsp:cNvSpPr/>
      </dsp:nvSpPr>
      <dsp:spPr>
        <a:xfrm rot="5400000">
          <a:off x="4745058" y="-345757"/>
          <a:ext cx="1106995" cy="49868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Ignore race correction</a:t>
          </a:r>
        </a:p>
        <a:p>
          <a:pPr marL="114300" lvl="1" indent="-114300" algn="l" defTabSz="622300">
            <a:lnSpc>
              <a:spcPct val="90000"/>
            </a:lnSpc>
            <a:spcBef>
              <a:spcPct val="0"/>
            </a:spcBef>
            <a:spcAft>
              <a:spcPct val="15000"/>
            </a:spcAft>
            <a:buChar char="•"/>
          </a:pPr>
          <a:r>
            <a:rPr lang="en-US" sz="1400" kern="1200" dirty="0"/>
            <a:t>Supplement</a:t>
          </a:r>
          <a:r>
            <a:rPr lang="en-US" sz="1400" kern="1200" baseline="0" dirty="0"/>
            <a:t> creatinine with cystatin c</a:t>
          </a:r>
        </a:p>
        <a:p>
          <a:pPr marL="114300" lvl="1" indent="-114300" algn="l" defTabSz="622300">
            <a:lnSpc>
              <a:spcPct val="90000"/>
            </a:lnSpc>
            <a:spcBef>
              <a:spcPct val="0"/>
            </a:spcBef>
            <a:spcAft>
              <a:spcPct val="15000"/>
            </a:spcAft>
            <a:buChar char="•"/>
          </a:pPr>
          <a:r>
            <a:rPr lang="en-US" sz="1400" kern="1200" dirty="0"/>
            <a:t>Always place in context of patient's age and muscle mass, choosing the "safest" estimate for the clinical decision at hand</a:t>
          </a:r>
        </a:p>
      </dsp:txBody>
      <dsp:txXfrm rot="-5400000">
        <a:off x="2805118" y="1648222"/>
        <a:ext cx="4932837" cy="998917"/>
      </dsp:txXfrm>
    </dsp:sp>
    <dsp:sp modelId="{E5B531F5-0CA7-C743-BACA-3BC782D7821A}">
      <dsp:nvSpPr>
        <dsp:cNvPr id="0" name=""/>
        <dsp:cNvSpPr/>
      </dsp:nvSpPr>
      <dsp:spPr>
        <a:xfrm>
          <a:off x="0" y="1455808"/>
          <a:ext cx="2805118" cy="1383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err="1"/>
            <a:t>eGFR</a:t>
          </a:r>
          <a:endParaRPr lang="en-US" sz="2700" kern="1200" dirty="0"/>
        </a:p>
      </dsp:txBody>
      <dsp:txXfrm>
        <a:off x="67549" y="1523357"/>
        <a:ext cx="2670020" cy="1248646"/>
      </dsp:txXfrm>
    </dsp:sp>
    <dsp:sp modelId="{5D387782-CE59-DA4C-A50F-789842C37028}">
      <dsp:nvSpPr>
        <dsp:cNvPr id="0" name=""/>
        <dsp:cNvSpPr/>
      </dsp:nvSpPr>
      <dsp:spPr>
        <a:xfrm rot="5400000">
          <a:off x="4745058" y="1107174"/>
          <a:ext cx="1106995" cy="49868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Ignore race-based guidelines</a:t>
          </a:r>
        </a:p>
        <a:p>
          <a:pPr marL="114300" lvl="1" indent="-114300" algn="l" defTabSz="622300">
            <a:lnSpc>
              <a:spcPct val="90000"/>
            </a:lnSpc>
            <a:spcBef>
              <a:spcPct val="0"/>
            </a:spcBef>
            <a:spcAft>
              <a:spcPct val="15000"/>
            </a:spcAft>
            <a:buChar char="•"/>
          </a:pPr>
          <a:r>
            <a:rPr lang="en-US" sz="1400" kern="1200" dirty="0"/>
            <a:t>Choose medicine based on side effect profile and potential secondary benefit</a:t>
          </a:r>
        </a:p>
      </dsp:txBody>
      <dsp:txXfrm rot="-5400000">
        <a:off x="2805118" y="3101154"/>
        <a:ext cx="4932837" cy="998917"/>
      </dsp:txXfrm>
    </dsp:sp>
    <dsp:sp modelId="{E6F6448D-3451-314A-B4DE-0BA02E3828F7}">
      <dsp:nvSpPr>
        <dsp:cNvPr id="0" name=""/>
        <dsp:cNvSpPr/>
      </dsp:nvSpPr>
      <dsp:spPr>
        <a:xfrm>
          <a:off x="0" y="2908740"/>
          <a:ext cx="2805118" cy="1383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HTN Medication Choice</a:t>
          </a:r>
        </a:p>
      </dsp:txBody>
      <dsp:txXfrm>
        <a:off x="67549" y="2976289"/>
        <a:ext cx="2670020" cy="1248646"/>
      </dsp:txXfrm>
    </dsp:sp>
    <dsp:sp modelId="{81BBCE17-A733-9047-AE35-FD001FC3F772}">
      <dsp:nvSpPr>
        <dsp:cNvPr id="0" name=""/>
        <dsp:cNvSpPr/>
      </dsp:nvSpPr>
      <dsp:spPr>
        <a:xfrm rot="5400000">
          <a:off x="4745058" y="2560106"/>
          <a:ext cx="1106995" cy="49868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Individualize recommendation based on patient's family history and</a:t>
          </a:r>
          <a:r>
            <a:rPr lang="en-US" sz="1400" kern="1200" baseline="0" dirty="0"/>
            <a:t> preferences for screening</a:t>
          </a:r>
          <a:endParaRPr lang="en-US" sz="1400" kern="1200" dirty="0"/>
        </a:p>
      </dsp:txBody>
      <dsp:txXfrm rot="-5400000">
        <a:off x="2805118" y="4554086"/>
        <a:ext cx="4932837" cy="998917"/>
      </dsp:txXfrm>
    </dsp:sp>
    <dsp:sp modelId="{D037A728-347C-1647-86FC-E88E761A00C0}">
      <dsp:nvSpPr>
        <dsp:cNvPr id="0" name=""/>
        <dsp:cNvSpPr/>
      </dsp:nvSpPr>
      <dsp:spPr>
        <a:xfrm>
          <a:off x="0" y="4361672"/>
          <a:ext cx="2805118" cy="13837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Colon and Prostate Cancer Screening</a:t>
          </a:r>
        </a:p>
      </dsp:txBody>
      <dsp:txXfrm>
        <a:off x="67549" y="4429221"/>
        <a:ext cx="2670020" cy="124864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45B19-32A6-4B32-BE73-16AAE9C92E9D}">
      <dsp:nvSpPr>
        <dsp:cNvPr id="0" name=""/>
        <dsp:cNvSpPr/>
      </dsp:nvSpPr>
      <dsp:spPr>
        <a:xfrm>
          <a:off x="0" y="464283"/>
          <a:ext cx="4570711" cy="4570711"/>
        </a:xfrm>
        <a:prstGeom prst="pie">
          <a:avLst>
            <a:gd name="adj1" fmla="val 54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FDA1C7-764A-441E-94FC-19A138438830}">
      <dsp:nvSpPr>
        <dsp:cNvPr id="0" name=""/>
        <dsp:cNvSpPr/>
      </dsp:nvSpPr>
      <dsp:spPr>
        <a:xfrm>
          <a:off x="2285355" y="464283"/>
          <a:ext cx="5332497" cy="4570711"/>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Within my sphere of influence</a:t>
          </a:r>
        </a:p>
      </dsp:txBody>
      <dsp:txXfrm>
        <a:off x="2285355" y="464283"/>
        <a:ext cx="2666248" cy="1371216"/>
      </dsp:txXfrm>
    </dsp:sp>
    <dsp:sp modelId="{9AAD359B-5A14-47D8-AC07-8A4C0F5EB53D}">
      <dsp:nvSpPr>
        <dsp:cNvPr id="0" name=""/>
        <dsp:cNvSpPr/>
      </dsp:nvSpPr>
      <dsp:spPr>
        <a:xfrm>
          <a:off x="799876" y="1835500"/>
          <a:ext cx="2970959" cy="2970959"/>
        </a:xfrm>
        <a:prstGeom prst="pie">
          <a:avLst>
            <a:gd name="adj1" fmla="val 54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C7F66B-1CDC-42FD-B6FA-90B014752D84}">
      <dsp:nvSpPr>
        <dsp:cNvPr id="0" name=""/>
        <dsp:cNvSpPr/>
      </dsp:nvSpPr>
      <dsp:spPr>
        <a:xfrm>
          <a:off x="2285355" y="1835500"/>
          <a:ext cx="5332497" cy="2970959"/>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Within my clinical practice / research</a:t>
          </a:r>
        </a:p>
      </dsp:txBody>
      <dsp:txXfrm>
        <a:off x="2285355" y="1835500"/>
        <a:ext cx="2666248" cy="1371211"/>
      </dsp:txXfrm>
    </dsp:sp>
    <dsp:sp modelId="{3160F246-E327-49DA-8144-DBB5E467B009}">
      <dsp:nvSpPr>
        <dsp:cNvPr id="0" name=""/>
        <dsp:cNvSpPr/>
      </dsp:nvSpPr>
      <dsp:spPr>
        <a:xfrm>
          <a:off x="1599749" y="3206712"/>
          <a:ext cx="1371212" cy="1371212"/>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D79B8-E454-4AD5-AEF3-B32C777A3EE2}">
      <dsp:nvSpPr>
        <dsp:cNvPr id="0" name=""/>
        <dsp:cNvSpPr/>
      </dsp:nvSpPr>
      <dsp:spPr>
        <a:xfrm>
          <a:off x="2285355" y="3206712"/>
          <a:ext cx="5332497" cy="1371212"/>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Within myself</a:t>
          </a:r>
        </a:p>
      </dsp:txBody>
      <dsp:txXfrm>
        <a:off x="2285355" y="3206712"/>
        <a:ext cx="2666248" cy="1371212"/>
      </dsp:txXfrm>
    </dsp:sp>
    <dsp:sp modelId="{1D77DAEB-ABAB-4308-9773-5681B89A1DBE}">
      <dsp:nvSpPr>
        <dsp:cNvPr id="0" name=""/>
        <dsp:cNvSpPr/>
      </dsp:nvSpPr>
      <dsp:spPr>
        <a:xfrm>
          <a:off x="4951604" y="464283"/>
          <a:ext cx="2666248" cy="13712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Call out and challenge structural racism</a:t>
          </a:r>
        </a:p>
        <a:p>
          <a:pPr marL="171450" lvl="1" indent="-171450" algn="l" defTabSz="755650">
            <a:lnSpc>
              <a:spcPct val="90000"/>
            </a:lnSpc>
            <a:spcBef>
              <a:spcPct val="0"/>
            </a:spcBef>
            <a:spcAft>
              <a:spcPct val="15000"/>
            </a:spcAft>
            <a:buChar char="•"/>
          </a:pPr>
          <a:r>
            <a:rPr lang="en-US" sz="1700" kern="1200" dirty="0"/>
            <a:t>Take small steps while working for transformational change</a:t>
          </a:r>
        </a:p>
      </dsp:txBody>
      <dsp:txXfrm>
        <a:off x="4951604" y="464283"/>
        <a:ext cx="2666248" cy="1371216"/>
      </dsp:txXfrm>
    </dsp:sp>
    <dsp:sp modelId="{9FFCC368-8502-49CB-A846-B171AAA7D3B2}">
      <dsp:nvSpPr>
        <dsp:cNvPr id="0" name=""/>
        <dsp:cNvSpPr/>
      </dsp:nvSpPr>
      <dsp:spPr>
        <a:xfrm>
          <a:off x="4951604" y="1835500"/>
          <a:ext cx="2666248" cy="137121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Recognize/challenge White Supremacy</a:t>
          </a:r>
        </a:p>
        <a:p>
          <a:pPr marL="171450" lvl="1" indent="-171450" algn="l" defTabSz="755650">
            <a:lnSpc>
              <a:spcPct val="90000"/>
            </a:lnSpc>
            <a:spcBef>
              <a:spcPct val="0"/>
            </a:spcBef>
            <a:spcAft>
              <a:spcPct val="15000"/>
            </a:spcAft>
            <a:buChar char="•"/>
          </a:pPr>
          <a:r>
            <a:rPr lang="en-US" sz="1700" kern="1200" dirty="0"/>
            <a:t>Talk to patients about racism, not just race</a:t>
          </a:r>
        </a:p>
      </dsp:txBody>
      <dsp:txXfrm>
        <a:off x="4951604" y="1835500"/>
        <a:ext cx="2666248" cy="1371211"/>
      </dsp:txXfrm>
    </dsp:sp>
    <dsp:sp modelId="{C6363C6C-0DA3-4240-8372-0358F83BC295}">
      <dsp:nvSpPr>
        <dsp:cNvPr id="0" name=""/>
        <dsp:cNvSpPr/>
      </dsp:nvSpPr>
      <dsp:spPr>
        <a:xfrm>
          <a:off x="4951604" y="3206712"/>
          <a:ext cx="2666248" cy="137121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Ongoing reflection</a:t>
          </a:r>
        </a:p>
        <a:p>
          <a:pPr marL="171450" lvl="1" indent="-171450" algn="l" defTabSz="755650">
            <a:lnSpc>
              <a:spcPct val="90000"/>
            </a:lnSpc>
            <a:spcBef>
              <a:spcPct val="0"/>
            </a:spcBef>
            <a:spcAft>
              <a:spcPct val="15000"/>
            </a:spcAft>
            <a:buChar char="•"/>
          </a:pPr>
          <a:r>
            <a:rPr lang="en-US" sz="1700" kern="1200" dirty="0"/>
            <a:t>Recognize patters</a:t>
          </a:r>
        </a:p>
        <a:p>
          <a:pPr marL="171450" lvl="1" indent="-171450" algn="l" defTabSz="755650">
            <a:lnSpc>
              <a:spcPct val="90000"/>
            </a:lnSpc>
            <a:spcBef>
              <a:spcPct val="0"/>
            </a:spcBef>
            <a:spcAft>
              <a:spcPct val="15000"/>
            </a:spcAft>
            <a:buChar char="•"/>
          </a:pPr>
          <a:r>
            <a:rPr lang="en-US" sz="1700" kern="1200" dirty="0"/>
            <a:t>Read</a:t>
          </a:r>
        </a:p>
        <a:p>
          <a:pPr marL="171450" lvl="1" indent="-171450" algn="l" defTabSz="755650">
            <a:lnSpc>
              <a:spcPct val="90000"/>
            </a:lnSpc>
            <a:spcBef>
              <a:spcPct val="0"/>
            </a:spcBef>
            <a:spcAft>
              <a:spcPct val="15000"/>
            </a:spcAft>
            <a:buChar char="•"/>
          </a:pPr>
          <a:r>
            <a:rPr lang="en-US" sz="1700" kern="1200" dirty="0"/>
            <a:t>Discuss with colleagues</a:t>
          </a:r>
        </a:p>
      </dsp:txBody>
      <dsp:txXfrm>
        <a:off x="4951604" y="3206712"/>
        <a:ext cx="2666248" cy="13712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7A8FC-ABB9-4E97-9CA4-8A2BB00712D8}">
      <dsp:nvSpPr>
        <dsp:cNvPr id="0" name=""/>
        <dsp:cNvSpPr/>
      </dsp:nvSpPr>
      <dsp:spPr>
        <a:xfrm>
          <a:off x="969209" y="1078881"/>
          <a:ext cx="1263966" cy="126396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D65011-77B2-43CA-B686-61EE8C1931AE}">
      <dsp:nvSpPr>
        <dsp:cNvPr id="0" name=""/>
        <dsp:cNvSpPr/>
      </dsp:nvSpPr>
      <dsp:spPr>
        <a:xfrm>
          <a:off x="1238579" y="1348251"/>
          <a:ext cx="725226" cy="725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C81EF6-ED6F-4183-986A-D5A9A59AA92B}">
      <dsp:nvSpPr>
        <dsp:cNvPr id="0" name=""/>
        <dsp:cNvSpPr/>
      </dsp:nvSpPr>
      <dsp:spPr>
        <a:xfrm>
          <a:off x="565154" y="2736542"/>
          <a:ext cx="2072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Mission</a:t>
          </a:r>
        </a:p>
      </dsp:txBody>
      <dsp:txXfrm>
        <a:off x="565154" y="2736542"/>
        <a:ext cx="2072076" cy="720000"/>
      </dsp:txXfrm>
    </dsp:sp>
    <dsp:sp modelId="{81D2259E-1824-4721-A039-A94DCEC7EDD9}">
      <dsp:nvSpPr>
        <dsp:cNvPr id="0" name=""/>
        <dsp:cNvSpPr/>
      </dsp:nvSpPr>
      <dsp:spPr>
        <a:xfrm>
          <a:off x="3403899" y="1078881"/>
          <a:ext cx="1263966" cy="126396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5B5E9E-6F9F-41AA-9049-ED024A4912EC}">
      <dsp:nvSpPr>
        <dsp:cNvPr id="0" name=""/>
        <dsp:cNvSpPr/>
      </dsp:nvSpPr>
      <dsp:spPr>
        <a:xfrm>
          <a:off x="3673269" y="1348251"/>
          <a:ext cx="725226" cy="725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7DF0A7-3D2A-4775-B433-2ECCAB953BEA}">
      <dsp:nvSpPr>
        <dsp:cNvPr id="0" name=""/>
        <dsp:cNvSpPr/>
      </dsp:nvSpPr>
      <dsp:spPr>
        <a:xfrm>
          <a:off x="2999844" y="2736542"/>
          <a:ext cx="2072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Recruitment</a:t>
          </a:r>
        </a:p>
      </dsp:txBody>
      <dsp:txXfrm>
        <a:off x="2999844" y="2736542"/>
        <a:ext cx="2072076" cy="720000"/>
      </dsp:txXfrm>
    </dsp:sp>
    <dsp:sp modelId="{95808BA4-89D8-4C12-AAEB-92999E921F09}">
      <dsp:nvSpPr>
        <dsp:cNvPr id="0" name=""/>
        <dsp:cNvSpPr/>
      </dsp:nvSpPr>
      <dsp:spPr>
        <a:xfrm>
          <a:off x="5838589" y="1078881"/>
          <a:ext cx="1263966" cy="126396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61D95-0437-46EF-B727-2B18B7082AB2}">
      <dsp:nvSpPr>
        <dsp:cNvPr id="0" name=""/>
        <dsp:cNvSpPr/>
      </dsp:nvSpPr>
      <dsp:spPr>
        <a:xfrm>
          <a:off x="6107959" y="1348251"/>
          <a:ext cx="725226" cy="725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07A829-4BF7-49B1-B6F5-1BD158798102}">
      <dsp:nvSpPr>
        <dsp:cNvPr id="0" name=""/>
        <dsp:cNvSpPr/>
      </dsp:nvSpPr>
      <dsp:spPr>
        <a:xfrm>
          <a:off x="5434534" y="2736542"/>
          <a:ext cx="2072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Curriculum</a:t>
          </a:r>
        </a:p>
      </dsp:txBody>
      <dsp:txXfrm>
        <a:off x="5434534" y="2736542"/>
        <a:ext cx="2072076" cy="720000"/>
      </dsp:txXfrm>
    </dsp:sp>
    <dsp:sp modelId="{6AD3AD6A-4679-447B-918A-206B2AFF77FB}">
      <dsp:nvSpPr>
        <dsp:cNvPr id="0" name=""/>
        <dsp:cNvSpPr/>
      </dsp:nvSpPr>
      <dsp:spPr>
        <a:xfrm>
          <a:off x="8273279" y="1078881"/>
          <a:ext cx="1263966" cy="126396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039C55-6AB5-4BF5-8A46-9D03D355A401}">
      <dsp:nvSpPr>
        <dsp:cNvPr id="0" name=""/>
        <dsp:cNvSpPr/>
      </dsp:nvSpPr>
      <dsp:spPr>
        <a:xfrm>
          <a:off x="8542649" y="1348251"/>
          <a:ext cx="725226" cy="7252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5D178E-6E73-40B8-A71D-BAC11FA16F0B}">
      <dsp:nvSpPr>
        <dsp:cNvPr id="0" name=""/>
        <dsp:cNvSpPr/>
      </dsp:nvSpPr>
      <dsp:spPr>
        <a:xfrm>
          <a:off x="7869224" y="2736542"/>
          <a:ext cx="2072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Evaluation</a:t>
          </a:r>
        </a:p>
      </dsp:txBody>
      <dsp:txXfrm>
        <a:off x="7869224" y="2736542"/>
        <a:ext cx="2072076"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D8EE2-4FFB-4C45-BB7E-FC0AA9DEB9D2}">
      <dsp:nvSpPr>
        <dsp:cNvPr id="0" name=""/>
        <dsp:cNvSpPr/>
      </dsp:nvSpPr>
      <dsp:spPr>
        <a:xfrm>
          <a:off x="5452533" y="1816105"/>
          <a:ext cx="2194624" cy="761770"/>
        </a:xfrm>
        <a:custGeom>
          <a:avLst/>
          <a:gdLst/>
          <a:ahLst/>
          <a:cxnLst/>
          <a:rect l="0" t="0" r="0" b="0"/>
          <a:pathLst>
            <a:path>
              <a:moveTo>
                <a:pt x="0" y="0"/>
              </a:moveTo>
              <a:lnTo>
                <a:pt x="0" y="380885"/>
              </a:lnTo>
              <a:lnTo>
                <a:pt x="2194624" y="380885"/>
              </a:lnTo>
              <a:lnTo>
                <a:pt x="2194624" y="76177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1D7905-1AAE-4F16-9147-FA4DFEF16261}">
      <dsp:nvSpPr>
        <dsp:cNvPr id="0" name=""/>
        <dsp:cNvSpPr/>
      </dsp:nvSpPr>
      <dsp:spPr>
        <a:xfrm>
          <a:off x="3257908" y="1816105"/>
          <a:ext cx="2194624" cy="761770"/>
        </a:xfrm>
        <a:custGeom>
          <a:avLst/>
          <a:gdLst/>
          <a:ahLst/>
          <a:cxnLst/>
          <a:rect l="0" t="0" r="0" b="0"/>
          <a:pathLst>
            <a:path>
              <a:moveTo>
                <a:pt x="2194624" y="0"/>
              </a:moveTo>
              <a:lnTo>
                <a:pt x="2194624" y="380885"/>
              </a:lnTo>
              <a:lnTo>
                <a:pt x="0" y="380885"/>
              </a:lnTo>
              <a:lnTo>
                <a:pt x="0" y="76177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659164-4979-407C-9058-A73754198B16}">
      <dsp:nvSpPr>
        <dsp:cNvPr id="0" name=""/>
        <dsp:cNvSpPr/>
      </dsp:nvSpPr>
      <dsp:spPr>
        <a:xfrm>
          <a:off x="3638793" y="2366"/>
          <a:ext cx="3627478" cy="1813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solidFill>
                <a:schemeClr val="tx1"/>
              </a:solidFill>
            </a:rPr>
            <a:t>Program Advisory Board</a:t>
          </a:r>
        </a:p>
      </dsp:txBody>
      <dsp:txXfrm>
        <a:off x="3638793" y="2366"/>
        <a:ext cx="3627478" cy="1813739"/>
      </dsp:txXfrm>
    </dsp:sp>
    <dsp:sp modelId="{1B8F9111-FA69-4662-8EC0-9443B14D0BBA}">
      <dsp:nvSpPr>
        <dsp:cNvPr id="0" name=""/>
        <dsp:cNvSpPr/>
      </dsp:nvSpPr>
      <dsp:spPr>
        <a:xfrm>
          <a:off x="1444169" y="2577876"/>
          <a:ext cx="3627478" cy="18137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solidFill>
                <a:schemeClr val="tx1"/>
              </a:solidFill>
            </a:rPr>
            <a:t>Recruitment Committee</a:t>
          </a:r>
        </a:p>
      </dsp:txBody>
      <dsp:txXfrm>
        <a:off x="1444169" y="2577876"/>
        <a:ext cx="3627478" cy="1813739"/>
      </dsp:txXfrm>
    </dsp:sp>
    <dsp:sp modelId="{68A2D4AA-0301-4F76-A425-5854E429169D}">
      <dsp:nvSpPr>
        <dsp:cNvPr id="0" name=""/>
        <dsp:cNvSpPr/>
      </dsp:nvSpPr>
      <dsp:spPr>
        <a:xfrm>
          <a:off x="5833418" y="2577876"/>
          <a:ext cx="3627478" cy="18137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solidFill>
                <a:schemeClr val="tx1"/>
              </a:solidFill>
            </a:rPr>
            <a:t>Evaluation Committee</a:t>
          </a:r>
        </a:p>
      </dsp:txBody>
      <dsp:txXfrm>
        <a:off x="5833418" y="2577876"/>
        <a:ext cx="3627478" cy="18137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9E6D3-C719-4A70-A018-B7EA57C3D142}">
      <dsp:nvSpPr>
        <dsp:cNvPr id="0" name=""/>
        <dsp:cNvSpPr/>
      </dsp:nvSpPr>
      <dsp:spPr>
        <a:xfrm>
          <a:off x="6001714" y="3512250"/>
          <a:ext cx="5580685"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bg2">
                  <a:lumMod val="90000"/>
                </a:schemeClr>
              </a:solidFill>
            </a:rPr>
            <a:t>Who decides program mission and design?</a:t>
          </a:r>
        </a:p>
        <a:p>
          <a:pPr marL="114300" lvl="1" indent="-114300" algn="l" defTabSz="577850">
            <a:lnSpc>
              <a:spcPct val="90000"/>
            </a:lnSpc>
            <a:spcBef>
              <a:spcPct val="0"/>
            </a:spcBef>
            <a:spcAft>
              <a:spcPct val="15000"/>
            </a:spcAft>
            <a:buChar char="•"/>
          </a:pPr>
          <a:r>
            <a:rPr lang="en-US" sz="1300" kern="1200" dirty="0">
              <a:solidFill>
                <a:schemeClr val="bg2">
                  <a:lumMod val="90000"/>
                </a:schemeClr>
              </a:solidFill>
            </a:rPr>
            <a:t>Do recruitment goals and metrics reflect the program mission, developed via anti-racist methods?</a:t>
          </a:r>
        </a:p>
        <a:p>
          <a:pPr marL="114300" lvl="1" indent="-114300" algn="l" defTabSz="577850">
            <a:lnSpc>
              <a:spcPct val="90000"/>
            </a:lnSpc>
            <a:spcBef>
              <a:spcPct val="0"/>
            </a:spcBef>
            <a:spcAft>
              <a:spcPct val="15000"/>
            </a:spcAft>
            <a:buChar char="•"/>
          </a:pPr>
          <a:r>
            <a:rPr lang="en-US" sz="1300" kern="1200" dirty="0">
              <a:solidFill>
                <a:schemeClr val="bg2">
                  <a:lumMod val="90000"/>
                </a:schemeClr>
              </a:solidFill>
            </a:rPr>
            <a:t>Which voices are not represented in program power structures?</a:t>
          </a:r>
        </a:p>
      </dsp:txBody>
      <dsp:txXfrm>
        <a:off x="7712495" y="3965096"/>
        <a:ext cx="3833328" cy="1175657"/>
      </dsp:txXfrm>
    </dsp:sp>
    <dsp:sp modelId="{CB449E2B-36B7-4D76-9557-41F7FACF4126}">
      <dsp:nvSpPr>
        <dsp:cNvPr id="0" name=""/>
        <dsp:cNvSpPr/>
      </dsp:nvSpPr>
      <dsp:spPr>
        <a:xfrm>
          <a:off x="250370" y="3505623"/>
          <a:ext cx="5355975"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Is power explicitly recognized in interpersonal AND program-community relationships?</a:t>
          </a:r>
        </a:p>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Is the racist ecosystem within which relationships exist recognized and challenged?</a:t>
          </a:r>
        </a:p>
      </dsp:txBody>
      <dsp:txXfrm>
        <a:off x="286946" y="3958469"/>
        <a:ext cx="3676030" cy="1175657"/>
      </dsp:txXfrm>
    </dsp:sp>
    <dsp:sp modelId="{AF53DFD6-A9AA-4D68-8D3B-8F7EFBF6280B}">
      <dsp:nvSpPr>
        <dsp:cNvPr id="0" name=""/>
        <dsp:cNvSpPr/>
      </dsp:nvSpPr>
      <dsp:spPr>
        <a:xfrm>
          <a:off x="6115534" y="0"/>
          <a:ext cx="5466865"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Is faculty time for development in anti-racist skills valued?</a:t>
          </a:r>
        </a:p>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Is the expectation for anti-racism distributed equitably across faculty? Or is there a burden placed on faculty of color?</a:t>
          </a:r>
        </a:p>
        <a:p>
          <a:pPr marL="114300" lvl="1" indent="-114300" algn="l" defTabSz="622300">
            <a:lnSpc>
              <a:spcPct val="90000"/>
            </a:lnSpc>
            <a:spcBef>
              <a:spcPct val="0"/>
            </a:spcBef>
            <a:spcAft>
              <a:spcPct val="15000"/>
            </a:spcAft>
            <a:buChar char="•"/>
          </a:pPr>
          <a:r>
            <a:rPr lang="en-US" sz="1400" kern="1200" dirty="0">
              <a:solidFill>
                <a:schemeClr val="bg2">
                  <a:lumMod val="90000"/>
                </a:schemeClr>
              </a:solidFill>
            </a:rPr>
            <a:t>Are White faculty developed on how to mentor trainees of color?</a:t>
          </a:r>
        </a:p>
      </dsp:txBody>
      <dsp:txXfrm>
        <a:off x="7792170" y="36576"/>
        <a:ext cx="3753653" cy="1175657"/>
      </dsp:txXfrm>
    </dsp:sp>
    <dsp:sp modelId="{30F1F773-57AE-4160-8911-19838E7AD8AB}">
      <dsp:nvSpPr>
        <dsp:cNvPr id="0" name=""/>
        <dsp:cNvSpPr/>
      </dsp:nvSpPr>
      <dsp:spPr>
        <a:xfrm>
          <a:off x="268402" y="0"/>
          <a:ext cx="5128977" cy="16650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Are anti-racist knowledge and skills developed to meet specific competencies that are related to the program mission?</a:t>
          </a:r>
        </a:p>
        <a:p>
          <a:pPr marL="114300" lvl="1" indent="-114300" algn="l" defTabSz="622300">
            <a:lnSpc>
              <a:spcPct val="90000"/>
            </a:lnSpc>
            <a:spcBef>
              <a:spcPct val="0"/>
            </a:spcBef>
            <a:spcAft>
              <a:spcPct val="15000"/>
            </a:spcAft>
            <a:buChar char="•"/>
          </a:pPr>
          <a:r>
            <a:rPr lang="en-US" sz="1400" kern="1200" dirty="0"/>
            <a:t>Are these knowledge and skills pro-actively included throughout the program curriculum, or delivered in a reactionary manner or as isolated sessions? </a:t>
          </a:r>
        </a:p>
      </dsp:txBody>
      <dsp:txXfrm>
        <a:off x="304978" y="36576"/>
        <a:ext cx="3517132" cy="1175657"/>
      </dsp:txXfrm>
    </dsp:sp>
    <dsp:sp modelId="{9C1A5A66-90BD-474C-9D5F-D0E097B5E287}">
      <dsp:nvSpPr>
        <dsp:cNvPr id="0" name=""/>
        <dsp:cNvSpPr/>
      </dsp:nvSpPr>
      <dsp:spPr>
        <a:xfrm>
          <a:off x="3486106" y="296592"/>
          <a:ext cx="2253059" cy="225305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Curriculum</a:t>
          </a:r>
        </a:p>
      </dsp:txBody>
      <dsp:txXfrm>
        <a:off x="4146012" y="956498"/>
        <a:ext cx="1593153" cy="1593153"/>
      </dsp:txXfrm>
    </dsp:sp>
    <dsp:sp modelId="{744CAF1E-2C35-453C-840B-38111FE65877}">
      <dsp:nvSpPr>
        <dsp:cNvPr id="0" name=""/>
        <dsp:cNvSpPr/>
      </dsp:nvSpPr>
      <dsp:spPr>
        <a:xfrm rot="5400000">
          <a:off x="5843233" y="296592"/>
          <a:ext cx="2253059" cy="2253059"/>
        </a:xfrm>
        <a:prstGeom prst="pieWedg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Faculty Development</a:t>
          </a:r>
        </a:p>
      </dsp:txBody>
      <dsp:txXfrm rot="-5400000">
        <a:off x="5843233" y="956498"/>
        <a:ext cx="1593153" cy="1593153"/>
      </dsp:txXfrm>
    </dsp:sp>
    <dsp:sp modelId="{90CB1B1A-093E-41C1-9F73-C70DD3EAD153}">
      <dsp:nvSpPr>
        <dsp:cNvPr id="0" name=""/>
        <dsp:cNvSpPr/>
      </dsp:nvSpPr>
      <dsp:spPr>
        <a:xfrm rot="10800000">
          <a:off x="5843233" y="2653719"/>
          <a:ext cx="2253059" cy="2253059"/>
        </a:xfrm>
        <a:prstGeom prst="pieWedg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Program Structure</a:t>
          </a:r>
        </a:p>
      </dsp:txBody>
      <dsp:txXfrm rot="10800000">
        <a:off x="5843233" y="2653719"/>
        <a:ext cx="1593153" cy="1593153"/>
      </dsp:txXfrm>
    </dsp:sp>
    <dsp:sp modelId="{73FFF3A2-930E-404D-8904-93BABA154DCB}">
      <dsp:nvSpPr>
        <dsp:cNvPr id="0" name=""/>
        <dsp:cNvSpPr/>
      </dsp:nvSpPr>
      <dsp:spPr>
        <a:xfrm rot="16200000">
          <a:off x="3486106" y="2653719"/>
          <a:ext cx="2253059" cy="2253059"/>
        </a:xfrm>
        <a:prstGeom prst="pieWedg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Relationships</a:t>
          </a:r>
        </a:p>
      </dsp:txBody>
      <dsp:txXfrm rot="5400000">
        <a:off x="4146012" y="2653719"/>
        <a:ext cx="1593153" cy="1593153"/>
      </dsp:txXfrm>
    </dsp:sp>
    <dsp:sp modelId="{0CD62259-D788-4380-9C41-AD685B0DE5F1}">
      <dsp:nvSpPr>
        <dsp:cNvPr id="0" name=""/>
        <dsp:cNvSpPr/>
      </dsp:nvSpPr>
      <dsp:spPr>
        <a:xfrm>
          <a:off x="5402248" y="2133382"/>
          <a:ext cx="777903" cy="6764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A59916-8D1A-4D5C-B84E-9D79EB0C2CB1}">
      <dsp:nvSpPr>
        <dsp:cNvPr id="0" name=""/>
        <dsp:cNvSpPr/>
      </dsp:nvSpPr>
      <dsp:spPr>
        <a:xfrm rot="10800000">
          <a:off x="5402248" y="2393550"/>
          <a:ext cx="777903" cy="6764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988BD-47FB-46DA-8FD2-F913E8D8C392}">
      <dsp:nvSpPr>
        <dsp:cNvPr id="0" name=""/>
        <dsp:cNvSpPr/>
      </dsp:nvSpPr>
      <dsp:spPr>
        <a:xfrm>
          <a:off x="3080" y="258816"/>
          <a:ext cx="2444055" cy="34216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89000">
            <a:lnSpc>
              <a:spcPct val="90000"/>
            </a:lnSpc>
            <a:spcBef>
              <a:spcPct val="0"/>
            </a:spcBef>
            <a:spcAft>
              <a:spcPct val="35000"/>
            </a:spcAft>
            <a:buNone/>
          </a:pPr>
          <a:r>
            <a:rPr lang="en-US" sz="2000" kern="1200" dirty="0"/>
            <a:t>Remember that you cannot get from race to inequity without racism</a:t>
          </a:r>
        </a:p>
      </dsp:txBody>
      <dsp:txXfrm>
        <a:off x="3080" y="1559053"/>
        <a:ext cx="2444055" cy="2053006"/>
      </dsp:txXfrm>
    </dsp:sp>
    <dsp:sp modelId="{3E6B8C01-F320-4733-A6C6-FE4E5782D646}">
      <dsp:nvSpPr>
        <dsp:cNvPr id="0" name=""/>
        <dsp:cNvSpPr/>
      </dsp:nvSpPr>
      <dsp:spPr>
        <a:xfrm>
          <a:off x="711856" y="600983"/>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751311"/>
        <a:ext cx="725847" cy="725847"/>
      </dsp:txXfrm>
    </dsp:sp>
    <dsp:sp modelId="{247529DA-A003-480E-A824-8C6E983E5783}">
      <dsp:nvSpPr>
        <dsp:cNvPr id="0" name=""/>
        <dsp:cNvSpPr/>
      </dsp:nvSpPr>
      <dsp:spPr>
        <a:xfrm>
          <a:off x="3080" y="3680421"/>
          <a:ext cx="2444055" cy="72"/>
        </a:xfrm>
        <a:prstGeom prst="rect">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E323C7-3ADE-4808-89EC-413CBD408CA2}">
      <dsp:nvSpPr>
        <dsp:cNvPr id="0" name=""/>
        <dsp:cNvSpPr/>
      </dsp:nvSpPr>
      <dsp:spPr>
        <a:xfrm>
          <a:off x="2691541" y="258816"/>
          <a:ext cx="2444055" cy="342167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89000">
            <a:lnSpc>
              <a:spcPct val="90000"/>
            </a:lnSpc>
            <a:spcBef>
              <a:spcPct val="0"/>
            </a:spcBef>
            <a:spcAft>
              <a:spcPct val="35000"/>
            </a:spcAft>
            <a:buNone/>
          </a:pPr>
          <a:r>
            <a:rPr lang="en-US" sz="2000" kern="1200"/>
            <a:t>Focus on consequences, not intent, of policies and practices</a:t>
          </a:r>
        </a:p>
      </dsp:txBody>
      <dsp:txXfrm>
        <a:off x="2691541" y="1559053"/>
        <a:ext cx="2444055" cy="2053006"/>
      </dsp:txXfrm>
    </dsp:sp>
    <dsp:sp modelId="{7A4F11D2-04E8-44FF-8454-4715D5482A80}">
      <dsp:nvSpPr>
        <dsp:cNvPr id="0" name=""/>
        <dsp:cNvSpPr/>
      </dsp:nvSpPr>
      <dsp:spPr>
        <a:xfrm>
          <a:off x="3400317" y="600983"/>
          <a:ext cx="1026503" cy="1026503"/>
        </a:xfrm>
        <a:prstGeom prst="ellips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751311"/>
        <a:ext cx="725847" cy="725847"/>
      </dsp:txXfrm>
    </dsp:sp>
    <dsp:sp modelId="{36E310EE-5AF5-4429-B696-408E87D50567}">
      <dsp:nvSpPr>
        <dsp:cNvPr id="0" name=""/>
        <dsp:cNvSpPr/>
      </dsp:nvSpPr>
      <dsp:spPr>
        <a:xfrm>
          <a:off x="2691541" y="3680421"/>
          <a:ext cx="2444055" cy="72"/>
        </a:xfrm>
        <a:prstGeom prst="rect">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BA0FF-2A45-4C82-A21E-43817504B8CE}">
      <dsp:nvSpPr>
        <dsp:cNvPr id="0" name=""/>
        <dsp:cNvSpPr/>
      </dsp:nvSpPr>
      <dsp:spPr>
        <a:xfrm>
          <a:off x="5380002" y="258816"/>
          <a:ext cx="2444055" cy="342167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89000">
            <a:lnSpc>
              <a:spcPct val="90000"/>
            </a:lnSpc>
            <a:spcBef>
              <a:spcPct val="0"/>
            </a:spcBef>
            <a:spcAft>
              <a:spcPct val="35000"/>
            </a:spcAft>
            <a:buNone/>
          </a:pPr>
          <a:r>
            <a:rPr lang="en-US" sz="2000" kern="1200" dirty="0"/>
            <a:t>Link racist policies and practices to White Supremacy norms</a:t>
          </a:r>
        </a:p>
      </dsp:txBody>
      <dsp:txXfrm>
        <a:off x="5380002" y="1559053"/>
        <a:ext cx="2444055" cy="2053006"/>
      </dsp:txXfrm>
    </dsp:sp>
    <dsp:sp modelId="{6AC99232-2E9F-499E-BD64-85F7A21DE8A8}">
      <dsp:nvSpPr>
        <dsp:cNvPr id="0" name=""/>
        <dsp:cNvSpPr/>
      </dsp:nvSpPr>
      <dsp:spPr>
        <a:xfrm>
          <a:off x="6088778" y="600983"/>
          <a:ext cx="1026503" cy="1026503"/>
        </a:xfrm>
        <a:prstGeom prst="ellipse">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751311"/>
        <a:ext cx="725847" cy="725847"/>
      </dsp:txXfrm>
    </dsp:sp>
    <dsp:sp modelId="{F23C6FAB-6558-4A50-B4C2-AB7224C73A34}">
      <dsp:nvSpPr>
        <dsp:cNvPr id="0" name=""/>
        <dsp:cNvSpPr/>
      </dsp:nvSpPr>
      <dsp:spPr>
        <a:xfrm>
          <a:off x="5380002" y="3680421"/>
          <a:ext cx="2444055" cy="72"/>
        </a:xfrm>
        <a:prstGeom prst="rect">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33554-701D-457F-9B8F-468EB5FE4707}">
      <dsp:nvSpPr>
        <dsp:cNvPr id="0" name=""/>
        <dsp:cNvSpPr/>
      </dsp:nvSpPr>
      <dsp:spPr>
        <a:xfrm>
          <a:off x="8068463" y="258816"/>
          <a:ext cx="2444055" cy="342167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89000">
            <a:lnSpc>
              <a:spcPct val="90000"/>
            </a:lnSpc>
            <a:spcBef>
              <a:spcPct val="0"/>
            </a:spcBef>
            <a:spcAft>
              <a:spcPct val="35000"/>
            </a:spcAft>
            <a:buNone/>
          </a:pPr>
          <a:r>
            <a:rPr lang="en-US" sz="2000" kern="1200" dirty="0"/>
            <a:t>Develop anti-racist clinical skills to dismantle these norms</a:t>
          </a:r>
        </a:p>
      </dsp:txBody>
      <dsp:txXfrm>
        <a:off x="8068463" y="1559053"/>
        <a:ext cx="2444055" cy="2053006"/>
      </dsp:txXfrm>
    </dsp:sp>
    <dsp:sp modelId="{EC285E9E-2A66-4FD7-854C-793FABD3E114}">
      <dsp:nvSpPr>
        <dsp:cNvPr id="0" name=""/>
        <dsp:cNvSpPr/>
      </dsp:nvSpPr>
      <dsp:spPr>
        <a:xfrm>
          <a:off x="8777239" y="600983"/>
          <a:ext cx="1026503" cy="1026503"/>
        </a:xfrm>
        <a:prstGeom prst="ellips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751311"/>
        <a:ext cx="725847" cy="725847"/>
      </dsp:txXfrm>
    </dsp:sp>
    <dsp:sp modelId="{2A984A3B-9C57-4359-BF62-D41AD6950475}">
      <dsp:nvSpPr>
        <dsp:cNvPr id="0" name=""/>
        <dsp:cNvSpPr/>
      </dsp:nvSpPr>
      <dsp:spPr>
        <a:xfrm>
          <a:off x="8068463" y="3680421"/>
          <a:ext cx="2444055"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D15F0-3EA0-44CB-8C25-B44AD05E6F22}">
      <dsp:nvSpPr>
        <dsp:cNvPr id="0" name=""/>
        <dsp:cNvSpPr/>
      </dsp:nvSpPr>
      <dsp:spPr>
        <a:xfrm>
          <a:off x="2547474" y="2163469"/>
          <a:ext cx="1817025" cy="1817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kern="1200" dirty="0"/>
            <a:t>ESRD</a:t>
          </a:r>
        </a:p>
      </dsp:txBody>
      <dsp:txXfrm>
        <a:off x="2813571" y="2429566"/>
        <a:ext cx="1284831" cy="1284831"/>
      </dsp:txXfrm>
    </dsp:sp>
    <dsp:sp modelId="{ACD42120-A3D8-4514-90DD-5A0922A60E49}">
      <dsp:nvSpPr>
        <dsp:cNvPr id="0" name=""/>
        <dsp:cNvSpPr/>
      </dsp:nvSpPr>
      <dsp:spPr>
        <a:xfrm rot="12900000">
          <a:off x="1379681"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5B489-8602-46B4-999E-81D2B5B72F48}">
      <dsp:nvSpPr>
        <dsp:cNvPr id="0" name=""/>
        <dsp:cNvSpPr/>
      </dsp:nvSpPr>
      <dsp:spPr>
        <a:xfrm>
          <a:off x="642426"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Segregated Care</a:t>
          </a:r>
        </a:p>
      </dsp:txBody>
      <dsp:txXfrm>
        <a:off x="682872" y="1056222"/>
        <a:ext cx="1645282" cy="1300047"/>
      </dsp:txXfrm>
    </dsp:sp>
    <dsp:sp modelId="{EC1B26F3-F04D-494B-9CFD-C3B7A1BC5EB0}">
      <dsp:nvSpPr>
        <dsp:cNvPr id="0" name=""/>
        <dsp:cNvSpPr/>
      </dsp:nvSpPr>
      <dsp:spPr>
        <a:xfrm rot="16200000">
          <a:off x="2760195" y="1127759"/>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6C9F75-2767-4810-8BF7-A8F29BFBCC2A}">
      <dsp:nvSpPr>
        <dsp:cNvPr id="0" name=""/>
        <dsp:cNvSpPr/>
      </dsp:nvSpPr>
      <dsp:spPr>
        <a:xfrm>
          <a:off x="2592900" y="424"/>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Scientific Racism</a:t>
          </a:r>
        </a:p>
      </dsp:txBody>
      <dsp:txXfrm>
        <a:off x="2633346" y="40870"/>
        <a:ext cx="1645282" cy="1300047"/>
      </dsp:txXfrm>
    </dsp:sp>
    <dsp:sp modelId="{6A5A4EF9-D305-4FEB-9441-7DAE4748F6FF}">
      <dsp:nvSpPr>
        <dsp:cNvPr id="0" name=""/>
        <dsp:cNvSpPr/>
      </dsp:nvSpPr>
      <dsp:spPr>
        <a:xfrm rot="19500000">
          <a:off x="4140709"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3E0CE-5A43-46DF-B4FF-E1C9F9519BA3}">
      <dsp:nvSpPr>
        <dsp:cNvPr id="0" name=""/>
        <dsp:cNvSpPr/>
      </dsp:nvSpPr>
      <dsp:spPr>
        <a:xfrm>
          <a:off x="4543373"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Clinician Implicit Racism</a:t>
          </a:r>
        </a:p>
      </dsp:txBody>
      <dsp:txXfrm>
        <a:off x="4583819" y="1056222"/>
        <a:ext cx="1645282" cy="13000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D15F0-3EA0-44CB-8C25-B44AD05E6F22}">
      <dsp:nvSpPr>
        <dsp:cNvPr id="0" name=""/>
        <dsp:cNvSpPr/>
      </dsp:nvSpPr>
      <dsp:spPr>
        <a:xfrm>
          <a:off x="2547474" y="2163469"/>
          <a:ext cx="1817025" cy="18170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kern="1200" dirty="0"/>
            <a:t>ESRD</a:t>
          </a:r>
        </a:p>
      </dsp:txBody>
      <dsp:txXfrm>
        <a:off x="2813571" y="2429566"/>
        <a:ext cx="1284831" cy="1284831"/>
      </dsp:txXfrm>
    </dsp:sp>
    <dsp:sp modelId="{ACD42120-A3D8-4514-90DD-5A0922A60E49}">
      <dsp:nvSpPr>
        <dsp:cNvPr id="0" name=""/>
        <dsp:cNvSpPr/>
      </dsp:nvSpPr>
      <dsp:spPr>
        <a:xfrm rot="12900000">
          <a:off x="1379681"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5B489-8602-46B4-999E-81D2B5B72F48}">
      <dsp:nvSpPr>
        <dsp:cNvPr id="0" name=""/>
        <dsp:cNvSpPr/>
      </dsp:nvSpPr>
      <dsp:spPr>
        <a:xfrm>
          <a:off x="642426"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Segregated Care</a:t>
          </a:r>
        </a:p>
      </dsp:txBody>
      <dsp:txXfrm>
        <a:off x="682872" y="1056222"/>
        <a:ext cx="1645282" cy="1300047"/>
      </dsp:txXfrm>
    </dsp:sp>
    <dsp:sp modelId="{EC1B26F3-F04D-494B-9CFD-C3B7A1BC5EB0}">
      <dsp:nvSpPr>
        <dsp:cNvPr id="0" name=""/>
        <dsp:cNvSpPr/>
      </dsp:nvSpPr>
      <dsp:spPr>
        <a:xfrm rot="16200000">
          <a:off x="2760195" y="1127759"/>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6C9F75-2767-4810-8BF7-A8F29BFBCC2A}">
      <dsp:nvSpPr>
        <dsp:cNvPr id="0" name=""/>
        <dsp:cNvSpPr/>
      </dsp:nvSpPr>
      <dsp:spPr>
        <a:xfrm>
          <a:off x="2592900" y="424"/>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Scientific Racism</a:t>
          </a:r>
        </a:p>
      </dsp:txBody>
      <dsp:txXfrm>
        <a:off x="2633346" y="40870"/>
        <a:ext cx="1645282" cy="1300047"/>
      </dsp:txXfrm>
    </dsp:sp>
    <dsp:sp modelId="{6A5A4EF9-D305-4FEB-9441-7DAE4748F6FF}">
      <dsp:nvSpPr>
        <dsp:cNvPr id="0" name=""/>
        <dsp:cNvSpPr/>
      </dsp:nvSpPr>
      <dsp:spPr>
        <a:xfrm rot="19500000">
          <a:off x="4140709" y="1846410"/>
          <a:ext cx="1391583" cy="5178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93E0CE-5A43-46DF-B4FF-E1C9F9519BA3}">
      <dsp:nvSpPr>
        <dsp:cNvPr id="0" name=""/>
        <dsp:cNvSpPr/>
      </dsp:nvSpPr>
      <dsp:spPr>
        <a:xfrm>
          <a:off x="4543373" y="1015776"/>
          <a:ext cx="1726174" cy="1380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Clinician Implicit Racism</a:t>
          </a:r>
        </a:p>
      </dsp:txBody>
      <dsp:txXfrm>
        <a:off x="4583819" y="1056222"/>
        <a:ext cx="1645282" cy="13000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8B293-ACD3-4DCD-B58B-9CA2C335FD30}"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4C4BD-84CF-4F30-A887-8A140CE2B1F8}" type="slidenum">
              <a:rPr lang="en-US" smtClean="0"/>
              <a:t>‹#›</a:t>
            </a:fld>
            <a:endParaRPr lang="en-US"/>
          </a:p>
        </p:txBody>
      </p:sp>
    </p:spTree>
    <p:extLst>
      <p:ext uri="{BB962C8B-B14F-4D97-AF65-F5344CB8AC3E}">
        <p14:creationId xmlns:p14="http://schemas.microsoft.com/office/powerpoint/2010/main" val="3802154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and Ann-Gel introduce ourselves</a:t>
            </a:r>
          </a:p>
        </p:txBody>
      </p:sp>
      <p:sp>
        <p:nvSpPr>
          <p:cNvPr id="4" name="Slide Number Placeholder 3"/>
          <p:cNvSpPr>
            <a:spLocks noGrp="1"/>
          </p:cNvSpPr>
          <p:nvPr>
            <p:ph type="sldNum" sz="quarter" idx="5"/>
          </p:nvPr>
        </p:nvSpPr>
        <p:spPr/>
        <p:txBody>
          <a:bodyPr/>
          <a:lstStyle/>
          <a:p>
            <a:fld id="{C514C4BD-84CF-4F30-A887-8A140CE2B1F8}" type="slidenum">
              <a:rPr lang="en-US" smtClean="0"/>
              <a:t>1</a:t>
            </a:fld>
            <a:endParaRPr lang="en-US"/>
          </a:p>
        </p:txBody>
      </p:sp>
    </p:spTree>
    <p:extLst>
      <p:ext uri="{BB962C8B-B14F-4D97-AF65-F5344CB8AC3E}">
        <p14:creationId xmlns:p14="http://schemas.microsoft.com/office/powerpoint/2010/main" val="419461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4C4BD-84CF-4F30-A887-8A140CE2B1F8}" type="slidenum">
              <a:rPr lang="en-US" smtClean="0"/>
              <a:t>13</a:t>
            </a:fld>
            <a:endParaRPr lang="en-US"/>
          </a:p>
        </p:txBody>
      </p:sp>
    </p:spTree>
    <p:extLst>
      <p:ext uri="{BB962C8B-B14F-4D97-AF65-F5344CB8AC3E}">
        <p14:creationId xmlns:p14="http://schemas.microsoft.com/office/powerpoint/2010/main" val="1799957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white supremacy culture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4C4BD-84CF-4F30-A887-8A140CE2B1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079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4C4BD-84CF-4F30-A887-8A140CE2B1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079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this framework for disrupting white supremacy norms. </a:t>
            </a:r>
          </a:p>
          <a:p>
            <a:r>
              <a:rPr lang="en-US" dirty="0"/>
              <a:t>This framework focuses on skills to reduce racial inequities in patients (similar framework for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4C4BD-84CF-4F30-A887-8A140CE2B1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327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depicts a few select drivers of racial inequities observed in SLE outcomes, specifically in incidence of ESRD.  </a:t>
            </a:r>
          </a:p>
          <a:p>
            <a:r>
              <a:rPr lang="en-US" dirty="0"/>
              <a:t>Some contributing factors include segregated care, scientific racism and </a:t>
            </a:r>
          </a:p>
          <a:p>
            <a:endParaRPr lang="en-US" dirty="0"/>
          </a:p>
          <a:p>
            <a:r>
              <a:rPr lang="en-US" dirty="0"/>
              <a:t>Segregated care results in poorer access to timely diagnosis and management. </a:t>
            </a:r>
          </a:p>
          <a:p>
            <a:r>
              <a:rPr lang="en-US" dirty="0"/>
              <a:t>Scientific racism manifests in this case as false beliefs in racial differences in estimated GFR, resulting in delayed referrals to nephrology and increased exposure to nephrotoxic agents and/or doses. </a:t>
            </a:r>
          </a:p>
          <a:p>
            <a:r>
              <a:rPr lang="en-US" dirty="0"/>
              <a:t>Individual clinician racism impacts our interpretation of presenting symptoms, resulting in delayed diagnosis and treatment.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746BA-8779-41C0-B650-E9781873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76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turn, each of these racist policies and practices are supported by white supremacy norms. </a:t>
            </a:r>
          </a:p>
          <a:p>
            <a:r>
              <a:rPr lang="en-US" dirty="0"/>
              <a:t>These norms can be identified and challenged on multiple levels, depending on your sphere of influence. </a:t>
            </a:r>
          </a:p>
          <a:p>
            <a:endParaRPr lang="en-US" dirty="0"/>
          </a:p>
          <a:p>
            <a:r>
              <a:rPr lang="en-US" dirty="0"/>
              <a:t>Segregated care is supported by economic and financial power hoarding.  This can be challenged at the systems-level by changing economic and reimbursement systems or by pressuring/shaming health systems such that it is not economically “worth it” to continue segregated care.  On the individual level, individual clinicians can provide enhanced access to individual patients.  Both strategies are examples of power sharing.</a:t>
            </a:r>
          </a:p>
          <a:p>
            <a:endParaRPr lang="en-US" dirty="0"/>
          </a:p>
          <a:p>
            <a:r>
              <a:rPr lang="en-US" dirty="0"/>
              <a:t>Scientific racism is supported by superiority of the written word, wherein medical practices grounded in “published data” are upheld even when these data are false.  Inclusion of alternative knowledge (from patients and communities who do not typically participate in creation of scientific literature, and/or from newer data to challenge tradition) can challenge scientific racism.  This can be done at the systems level by advocating for removal of the race coefficient in hospital system and national labs, and on the individual level by clinicians ignoring the race co-efficient for individual patients.  </a:t>
            </a:r>
          </a:p>
          <a:p>
            <a:endParaRPr lang="en-US" dirty="0"/>
          </a:p>
          <a:p>
            <a:r>
              <a:rPr lang="en-US" dirty="0"/>
              <a:t>Clinician implicit bias (especially around pain in the case of SLE) is perpetuated by the white supremacy norm of the right to comfort.  It is challenged on the individual level when we as individual clinicians explore and mitigate our own biases and those of our colleagues.  Addressing clinician implicit bias at the policy level includes putting policies in place that mitigate the impact of implicit bias on clinical outcomes (policies that encourage DEI, for example), policies that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746BA-8779-41C0-B650-E9781873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345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turn, each of these racist policies and practices are supported by white supremacy norms. </a:t>
            </a:r>
          </a:p>
          <a:p>
            <a:r>
              <a:rPr lang="en-US" dirty="0"/>
              <a:t>These norms can be identified and challenged on multiple levels, depending on your sphere of influence. </a:t>
            </a:r>
          </a:p>
          <a:p>
            <a:endParaRPr lang="en-US" dirty="0"/>
          </a:p>
          <a:p>
            <a:r>
              <a:rPr lang="en-US" dirty="0"/>
              <a:t>Segregated care is supported by economic and financial power hoarding.  This can be challenged at the systems-level by changing economic and reimbursement systems or by pressuring/shaming health systems such that it is not economically “worth it” to continue segregated care.  On the individual level, individual clinicians can provide enhanced access to individual patients.  Both strategies are examples of power sharing.</a:t>
            </a:r>
          </a:p>
          <a:p>
            <a:endParaRPr lang="en-US" dirty="0"/>
          </a:p>
          <a:p>
            <a:r>
              <a:rPr lang="en-US" dirty="0"/>
              <a:t>Scientific racism is supported by superiority of the written word, wherein medical practices grounded in “published data” are upheld even when these data are false.  Inclusion of alternative knowledge (from patients and communities who do not typically participate in creation of scientific literature, and/or from newer data to challenge tradition) can challenge scientific racism.  This can be done at the systems level by advocating for removal of the race coefficient in hospital system and national labs, and on the individual level by clinicians ignoring the race co-efficient for individual patients.  </a:t>
            </a:r>
          </a:p>
          <a:p>
            <a:endParaRPr lang="en-US" dirty="0"/>
          </a:p>
          <a:p>
            <a:r>
              <a:rPr lang="en-US" dirty="0"/>
              <a:t>Clinician implicit bias (especially around pain in the case of SLE) is perpetuated by the white supremacy norm of the right to comfort.  It is challenged on the individual level when we as individual clinicians explore and mitigate our own biases and those of our colleagues.  Addressing clinician implicit bias at the policy level includes putting policies in place that mitigate the impact of implicit bias on clinical outcomes (policies that encourage DEI, for example), policies that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746BA-8779-41C0-B650-E9781873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32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turn, each of these racist policies and practices are supported by white supremacy norms. </a:t>
            </a:r>
          </a:p>
          <a:p>
            <a:r>
              <a:rPr lang="en-US" dirty="0"/>
              <a:t>These norms can be identified and challenged on multiple levels, depending on your sphere of influence. </a:t>
            </a:r>
          </a:p>
          <a:p>
            <a:endParaRPr lang="en-US" dirty="0"/>
          </a:p>
          <a:p>
            <a:r>
              <a:rPr lang="en-US" dirty="0"/>
              <a:t>Segregated care is supported by economic and financial power hoarding.  This can be challenged at the systems-level by changing economic and reimbursement systems or by pressuring/shaming health systems such that it is not economically “worth it” to continue segregated care.  On the individual level, individual clinicians can provide enhanced access to individual patients.  Both strategies are examples of power sharing.</a:t>
            </a:r>
          </a:p>
          <a:p>
            <a:endParaRPr lang="en-US" dirty="0"/>
          </a:p>
          <a:p>
            <a:r>
              <a:rPr lang="en-US" dirty="0"/>
              <a:t>Scientific racism is supported by superiority of the written word, wherein medical practices grounded in “published data” are upheld even when these data are false.  Inclusion of alternative knowledge (from patients and communities who do not typically participate in creation of scientific literature, and/or from newer data to challenge tradition) can challenge scientific racism.  This can be done at the systems level by advocating for removal of the race coefficient in hospital system and national labs, and on the individual level by clinicians ignoring the race co-efficient for individual patients.  </a:t>
            </a:r>
          </a:p>
          <a:p>
            <a:endParaRPr lang="en-US" dirty="0"/>
          </a:p>
          <a:p>
            <a:r>
              <a:rPr lang="en-US" dirty="0"/>
              <a:t>Clinician implicit bias (especially around pain in the case of SLE) is perpetuated by the white supremacy norm of the right to comfort.  It is challenged on the individual level when we as individual clinicians explore and mitigate our own biases and those of our colleagues.  Addressing clinician implicit bias at the policy level includes putting policies in place that mitigate the impact of implicit bias on clinical outcomes (policies that encourage DEI, for example), policies that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746BA-8779-41C0-B650-E9781873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2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turn, each of these racist policies and practices are supported by white supremacy norms. </a:t>
            </a:r>
          </a:p>
          <a:p>
            <a:r>
              <a:rPr lang="en-US" dirty="0"/>
              <a:t>These norms can be identified and challenged on multiple levels, depending on your sphere of influence. </a:t>
            </a:r>
          </a:p>
          <a:p>
            <a:endParaRPr lang="en-US" dirty="0"/>
          </a:p>
          <a:p>
            <a:r>
              <a:rPr lang="en-US" dirty="0"/>
              <a:t>Segregated care is supported by economic and financial power hoarding.  This can be challenged at the systems-level by changing economic and reimbursement systems or by pressuring/shaming health systems such that it is not economically “worth it” to continue segregated care.  On the individual level, individual clinicians can provide enhanced access to individual patients.  Both strategies are examples of power sharing.</a:t>
            </a:r>
          </a:p>
          <a:p>
            <a:endParaRPr lang="en-US" dirty="0"/>
          </a:p>
          <a:p>
            <a:r>
              <a:rPr lang="en-US" dirty="0"/>
              <a:t>Scientific racism is supported by superiority of the written word, wherein medical practices grounded in “published data” are upheld even when these data are false.  Inclusion of alternative knowledge (from patients and communities who do not typically participate in creation of scientific literature, and/or from newer data to challenge tradition) can challenge scientific racism.  This can be done at the systems level by advocating for removal of the race coefficient in hospital system and national labs, and on the individual level by clinicians ignoring the race co-efficient for individual patients.  </a:t>
            </a:r>
          </a:p>
          <a:p>
            <a:endParaRPr lang="en-US" dirty="0"/>
          </a:p>
          <a:p>
            <a:r>
              <a:rPr lang="en-US" dirty="0"/>
              <a:t>Clinician implicit bias (especially around pain in the case of SLE) is perpetuated by the white supremacy norm of the right to comfort.  It is challenged on the individual level when we as individual clinicians explore and mitigate our own biases and those of our colleagues.  Addressing clinician implicit bias at the policy level includes putting policies in place that mitigate the impact of implicit bias on clinical outcomes (policies that encourage DEI, for example), policies that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746BA-8779-41C0-B650-E9781873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52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turn, each of these racist policies and practices are supported by white supremacy norms. </a:t>
            </a:r>
          </a:p>
          <a:p>
            <a:r>
              <a:rPr lang="en-US" dirty="0"/>
              <a:t>These norms can be identified and challenged on multiple levels, depending on your sphere of influence. </a:t>
            </a:r>
          </a:p>
          <a:p>
            <a:endParaRPr lang="en-US" dirty="0"/>
          </a:p>
          <a:p>
            <a:r>
              <a:rPr lang="en-US" dirty="0"/>
              <a:t>Segregated care is supported by economic and financial power hoarding.  This can be challenged at the systems-level by changing economic and reimbursement systems or by pressuring/shaming health systems such that it is not economically “worth it” to continue segregated care.  On the individual level, individual clinicians can provide enhanced access to individual patients.  Both strategies are examples of power sharing.</a:t>
            </a:r>
          </a:p>
          <a:p>
            <a:endParaRPr lang="en-US" dirty="0"/>
          </a:p>
          <a:p>
            <a:r>
              <a:rPr lang="en-US" dirty="0"/>
              <a:t>Scientific racism is supported by superiority of the written word, wherein medical practices grounded in “published data” are upheld even when these data are false.  Inclusion of alternative knowledge (from patients and communities who do not typically participate in creation of scientific literature, and/or from newer data to challenge tradition) can challenge scientific racism.  This can be done at the systems level by advocating for removal of the race coefficient in hospital system and national labs, and on the individual level by clinicians ignoring the race co-efficient for individual patients.  </a:t>
            </a:r>
          </a:p>
          <a:p>
            <a:endParaRPr lang="en-US" dirty="0"/>
          </a:p>
          <a:p>
            <a:r>
              <a:rPr lang="en-US" dirty="0"/>
              <a:t>Clinician implicit bias (especially around pain in the case of SLE) is perpetuated by the white supremacy norm of the right to comfort.  It is challenged on the individual level when we as individual clinicians explore and mitigate our own biases and those of our colleagues.  Addressing clinician implicit bias at the policy level includes putting policies in place that mitigate the impact of implicit bias on clinical outcomes (policies that encourage DEI, for example), policies that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746BA-8779-41C0-B650-E9781873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92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the many people contributing to this work over many years. </a:t>
            </a:r>
          </a:p>
        </p:txBody>
      </p:sp>
      <p:sp>
        <p:nvSpPr>
          <p:cNvPr id="4" name="Slide Number Placeholder 3"/>
          <p:cNvSpPr>
            <a:spLocks noGrp="1"/>
          </p:cNvSpPr>
          <p:nvPr>
            <p:ph type="sldNum" sz="quarter" idx="5"/>
          </p:nvPr>
        </p:nvSpPr>
        <p:spPr/>
        <p:txBody>
          <a:bodyPr/>
          <a:lstStyle/>
          <a:p>
            <a:fld id="{C514C4BD-84CF-4F30-A887-8A140CE2B1F8}" type="slidenum">
              <a:rPr lang="en-US" smtClean="0"/>
              <a:t>2</a:t>
            </a:fld>
            <a:endParaRPr lang="en-US"/>
          </a:p>
        </p:txBody>
      </p:sp>
    </p:spTree>
    <p:extLst>
      <p:ext uri="{BB962C8B-B14F-4D97-AF65-F5344CB8AC3E}">
        <p14:creationId xmlns:p14="http://schemas.microsoft.com/office/powerpoint/2010/main" val="120692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patient perspective</a:t>
            </a:r>
          </a:p>
        </p:txBody>
      </p:sp>
    </p:spTree>
    <p:extLst>
      <p:ext uri="{BB962C8B-B14F-4D97-AF65-F5344CB8AC3E}">
        <p14:creationId xmlns:p14="http://schemas.microsoft.com/office/powerpoint/2010/main" val="2312624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what designed for a clinician educator, these can be used by ANY member of the team. </a:t>
            </a:r>
          </a:p>
          <a:p>
            <a:r>
              <a:rPr lang="en-US" dirty="0"/>
              <a:t>Do not need to use them all at once, can pick any and pose questions. </a:t>
            </a:r>
          </a:p>
        </p:txBody>
      </p:sp>
      <p:sp>
        <p:nvSpPr>
          <p:cNvPr id="4" name="Slide Number Placeholder 3"/>
          <p:cNvSpPr>
            <a:spLocks noGrp="1"/>
          </p:cNvSpPr>
          <p:nvPr>
            <p:ph type="sldNum" sz="quarter" idx="5"/>
          </p:nvPr>
        </p:nvSpPr>
        <p:spPr/>
        <p:txBody>
          <a:bodyPr/>
          <a:lstStyle/>
          <a:p>
            <a:fld id="{C514C4BD-84CF-4F30-A887-8A140CE2B1F8}" type="slidenum">
              <a:rPr lang="en-US" smtClean="0"/>
              <a:t>31</a:t>
            </a:fld>
            <a:endParaRPr lang="en-US"/>
          </a:p>
        </p:txBody>
      </p:sp>
    </p:spTree>
    <p:extLst>
      <p:ext uri="{BB962C8B-B14F-4D97-AF65-F5344CB8AC3E}">
        <p14:creationId xmlns:p14="http://schemas.microsoft.com/office/powerpoint/2010/main" val="1297598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this framework for disrupting white supremacy norms in teams.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4C4BD-84CF-4F30-A887-8A140CE2B1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436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746BA-8779-41C0-B650-E9781873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46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746BA-8779-41C0-B650-E9781873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689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818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Giselle</a:t>
            </a:r>
          </a:p>
        </p:txBody>
      </p:sp>
    </p:spTree>
    <p:extLst>
      <p:ext uri="{BB962C8B-B14F-4D97-AF65-F5344CB8AC3E}">
        <p14:creationId xmlns:p14="http://schemas.microsoft.com/office/powerpoint/2010/main" val="79130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1457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1457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662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system is perfectly designed to produce the results that it gets. </a:t>
            </a:r>
          </a:p>
          <a:p>
            <a:r>
              <a:rPr lang="en-US" dirty="0"/>
              <a:t>Our question is what are the policies and practices that result in health inequities like those seen here?</a:t>
            </a:r>
          </a:p>
          <a:p>
            <a:endParaRPr lang="en-US" dirty="0"/>
          </a:p>
          <a:p>
            <a:endParaRPr lang="en-US" dirty="0"/>
          </a:p>
        </p:txBody>
      </p:sp>
      <p:sp>
        <p:nvSpPr>
          <p:cNvPr id="4" name="Slide Number Placeholder 3"/>
          <p:cNvSpPr>
            <a:spLocks noGrp="1"/>
          </p:cNvSpPr>
          <p:nvPr>
            <p:ph type="sldNum" sz="quarter" idx="5"/>
          </p:nvPr>
        </p:nvSpPr>
        <p:spPr/>
        <p:txBody>
          <a:bodyPr/>
          <a:lstStyle/>
          <a:p>
            <a:fld id="{C514C4BD-84CF-4F30-A887-8A140CE2B1F8}" type="slidenum">
              <a:rPr lang="en-US" smtClean="0"/>
              <a:t>4</a:t>
            </a:fld>
            <a:endParaRPr lang="en-US"/>
          </a:p>
        </p:txBody>
      </p:sp>
    </p:spTree>
    <p:extLst>
      <p:ext uri="{BB962C8B-B14F-4D97-AF65-F5344CB8AC3E}">
        <p14:creationId xmlns:p14="http://schemas.microsoft.com/office/powerpoint/2010/main" val="2886614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baseline="0" dirty="0"/>
              <a:t>Say It is also important to note is that scientific racism is not an isolated event NOR is it a concept from the past.  Race is used as a biologic construct to support differences in treatment and prognosis in every field in medicine.</a:t>
            </a:r>
            <a:endParaRPr lang="en-US" dirty="0"/>
          </a:p>
        </p:txBody>
      </p:sp>
    </p:spTree>
    <p:extLst>
      <p:ext uri="{BB962C8B-B14F-4D97-AF65-F5344CB8AC3E}">
        <p14:creationId xmlns:p14="http://schemas.microsoft.com/office/powerpoint/2010/main" val="1673985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Additional Notes:</a:t>
            </a:r>
          </a:p>
          <a:p>
            <a:r>
              <a:rPr lang="en-US" dirty="0"/>
              <a:t>#1</a:t>
            </a:r>
            <a:r>
              <a:rPr lang="en-US" baseline="0" dirty="0"/>
              <a:t> – Similar to prior #1.  Can use CV risk assessment as example of how to use the tool as a “starting point” while acknowledging its limitations, and searching for more meaningful and modifiable patient characteristics. </a:t>
            </a:r>
          </a:p>
          <a:p>
            <a:endParaRPr lang="en-US" baseline="0" dirty="0"/>
          </a:p>
          <a:p>
            <a:r>
              <a:rPr lang="en-US" baseline="0" dirty="0"/>
              <a:t>#2 – Use TBD example. Can also discuss non-adherence here. </a:t>
            </a:r>
          </a:p>
          <a:p>
            <a:endParaRPr lang="en-US" baseline="0" dirty="0"/>
          </a:p>
          <a:p>
            <a:endParaRPr lang="en-US" dirty="0"/>
          </a:p>
        </p:txBody>
      </p:sp>
    </p:spTree>
    <p:extLst>
      <p:ext uri="{BB962C8B-B14F-4D97-AF65-F5344CB8AC3E}">
        <p14:creationId xmlns:p14="http://schemas.microsoft.com/office/powerpoint/2010/main" val="1644433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indent="0" defTabSz="457200" eaLnBrk="1" fontAlgn="auto" latinLnBrk="0" hangingPunct="1">
              <a:lnSpc>
                <a:spcPct val="125000"/>
              </a:lnSpc>
              <a:spcBef>
                <a:spcPts val="0"/>
              </a:spcBef>
              <a:spcAft>
                <a:spcPts val="0"/>
              </a:spcAft>
              <a:buClrTx/>
              <a:buSzTx/>
              <a:buFontTx/>
              <a:buNone/>
              <a:tabLst/>
              <a:defRPr/>
            </a:pPr>
            <a:r>
              <a:rPr lang="en-US" baseline="0" dirty="0"/>
              <a:t>Say It is also important to note is that scientific racism is not an isolated event NOR is it a concept from the past.  Race is used as a biologic construct to support differences in treatment and prognosis in every field in medicine, and you will encounter it daily in the clerkships. </a:t>
            </a:r>
          </a:p>
          <a:p>
            <a:pPr marL="0" marR="0" indent="0" defTabSz="457200" eaLnBrk="1" fontAlgn="auto" latinLnBrk="0" hangingPunct="1">
              <a:lnSpc>
                <a:spcPct val="125000"/>
              </a:lnSpc>
              <a:spcBef>
                <a:spcPts val="0"/>
              </a:spcBef>
              <a:spcAft>
                <a:spcPts val="0"/>
              </a:spcAft>
              <a:buClrTx/>
              <a:buSzTx/>
              <a:buFontTx/>
              <a:buNone/>
              <a:tabLst/>
              <a:defRPr/>
            </a:pPr>
            <a:endParaRPr lang="en-US" baseline="0" dirty="0"/>
          </a:p>
          <a:p>
            <a:pPr marL="0" marR="0" indent="0" defTabSz="457200" eaLnBrk="1" fontAlgn="auto" latinLnBrk="0" hangingPunct="1">
              <a:lnSpc>
                <a:spcPct val="125000"/>
              </a:lnSpc>
              <a:spcBef>
                <a:spcPts val="0"/>
              </a:spcBef>
              <a:spcAft>
                <a:spcPts val="0"/>
              </a:spcAft>
              <a:buClrTx/>
              <a:buSzTx/>
              <a:buFontTx/>
              <a:buNone/>
              <a:tabLst/>
              <a:defRPr/>
            </a:pPr>
            <a:r>
              <a:rPr lang="en-US" baseline="0" dirty="0"/>
              <a:t>SHOULD GET THROUGH THIS SLIDE BY MINUTE 10</a:t>
            </a:r>
          </a:p>
          <a:p>
            <a:endParaRPr lang="en-US" dirty="0"/>
          </a:p>
        </p:txBody>
      </p:sp>
    </p:spTree>
    <p:extLst>
      <p:ext uri="{BB962C8B-B14F-4D97-AF65-F5344CB8AC3E}">
        <p14:creationId xmlns:p14="http://schemas.microsoft.com/office/powerpoint/2010/main" val="2052078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369DC5C7-8C65-49A6-A198-5C181316F0C4}"/>
              </a:ext>
            </a:extLst>
          </p:cNvPr>
          <p:cNvSpPr>
            <a:spLocks noGrp="1" noRot="1" noChangeAspect="1" noTextEdit="1"/>
          </p:cNvSpPr>
          <p:nvPr>
            <p:ph type="sldImg"/>
          </p:nvPr>
        </p:nvSpPr>
        <p:spPr/>
      </p:sp>
      <p:sp>
        <p:nvSpPr>
          <p:cNvPr id="63491" name="Notes Placeholder 2">
            <a:extLst>
              <a:ext uri="{FF2B5EF4-FFF2-40B4-BE49-F238E27FC236}">
                <a16:creationId xmlns:a16="http://schemas.microsoft.com/office/drawing/2014/main" id="{FA835671-37AF-490D-BE92-F250FFA3146E}"/>
              </a:ext>
            </a:extLst>
          </p:cNvPr>
          <p:cNvSpPr>
            <a:spLocks noGrp="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step back and talk about culture. </a:t>
            </a:r>
          </a:p>
          <a:p>
            <a:r>
              <a:rPr lang="en-US" dirty="0"/>
              <a:t>What comes to mind when you hear the word culture?</a:t>
            </a:r>
          </a:p>
          <a:p>
            <a:endParaRPr lang="en-US" dirty="0"/>
          </a:p>
          <a:p>
            <a:r>
              <a:rPr lang="en-US" dirty="0"/>
              <a:t>What about White Supremacy Culture?</a:t>
            </a:r>
          </a:p>
        </p:txBody>
      </p:sp>
      <p:sp>
        <p:nvSpPr>
          <p:cNvPr id="4" name="Slide Number Placeholder 3"/>
          <p:cNvSpPr>
            <a:spLocks noGrp="1"/>
          </p:cNvSpPr>
          <p:nvPr>
            <p:ph type="sldNum" sz="quarter" idx="5"/>
          </p:nvPr>
        </p:nvSpPr>
        <p:spPr/>
        <p:txBody>
          <a:bodyPr/>
          <a:lstStyle/>
          <a:p>
            <a:fld id="{C514C4BD-84CF-4F30-A887-8A140CE2B1F8}" type="slidenum">
              <a:rPr lang="en-US" smtClean="0"/>
              <a:t>6</a:t>
            </a:fld>
            <a:endParaRPr lang="en-US"/>
          </a:p>
        </p:txBody>
      </p:sp>
    </p:spTree>
    <p:extLst>
      <p:ext uri="{BB962C8B-B14F-4D97-AF65-F5344CB8AC3E}">
        <p14:creationId xmlns:p14="http://schemas.microsoft.com/office/powerpoint/2010/main" val="15675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white supremacy culture relate to racism?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4C4BD-84CF-4F30-A887-8A140CE2B1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973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overview of white supremacy norms. </a:t>
            </a:r>
          </a:p>
          <a:p>
            <a:r>
              <a:rPr lang="en-US" dirty="0"/>
              <a:t>Have folks scan the QR code. </a:t>
            </a:r>
          </a:p>
          <a:p>
            <a:endParaRPr lang="en-US" dirty="0"/>
          </a:p>
          <a:p>
            <a:r>
              <a:rPr lang="en-US" dirty="0"/>
              <a:t>Set up think-pair-share: </a:t>
            </a:r>
          </a:p>
          <a:p>
            <a:r>
              <a:rPr lang="en-US" dirty="0"/>
              <a:t>Everyone think about ONE of these norms they often see at play in the hospital.  Consider:</a:t>
            </a:r>
          </a:p>
          <a:p>
            <a:pPr marL="228600" indent="-228600">
              <a:buAutoNum type="arabicParenR"/>
            </a:pPr>
            <a:r>
              <a:rPr lang="en-US" dirty="0"/>
              <a:t>How does this norm impact my patients?</a:t>
            </a:r>
          </a:p>
          <a:p>
            <a:pPr marL="228600" indent="-228600">
              <a:buAutoNum type="arabicParenR"/>
            </a:pPr>
            <a:r>
              <a:rPr lang="en-US" dirty="0"/>
              <a:t>How does this norm impact me?</a:t>
            </a:r>
          </a:p>
          <a:p>
            <a:pPr marL="228600" indent="-228600">
              <a:buAutoNum type="arabicParenR"/>
            </a:pPr>
            <a:r>
              <a:rPr lang="en-US" dirty="0"/>
              <a:t>How, specifically have I  CONTRIBUTED to this norm?</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746BA-8779-41C0-B650-E9781873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871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policies and practices that result in racial inequities in each of these domains of medical education? </a:t>
            </a:r>
          </a:p>
          <a:p>
            <a:r>
              <a:rPr lang="en-US" dirty="0"/>
              <a:t>What are the white supremacy norms that perpetuate these policies and practices?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4C4BD-84CF-4F30-A887-8A140CE2B1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48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4C4BD-84CF-4F30-A887-8A140CE2B1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60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2495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69B5-167E-49FA-8F6A-0362AE213C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188659-5DEC-4B81-AA55-9BF894404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1C144F-7658-4FDF-AF91-73CFAA728FD1}"/>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5" name="Footer Placeholder 4">
            <a:extLst>
              <a:ext uri="{FF2B5EF4-FFF2-40B4-BE49-F238E27FC236}">
                <a16:creationId xmlns:a16="http://schemas.microsoft.com/office/drawing/2014/main" id="{357B78D2-EF8B-4A88-977E-3AA3B95B9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C92BA-6848-4693-9330-0D7EABBB4064}"/>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2852953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105B-2EFB-4931-A5B1-24CA69FE30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C31A49-46DF-444F-A6ED-A279A2211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B8080-B9B8-489C-9B92-42B5C0F8FAEC}"/>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5" name="Footer Placeholder 4">
            <a:extLst>
              <a:ext uri="{FF2B5EF4-FFF2-40B4-BE49-F238E27FC236}">
                <a16:creationId xmlns:a16="http://schemas.microsoft.com/office/drawing/2014/main" id="{1902B325-62C9-4BA2-943B-012FE09A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91E4C-6251-4C3E-9F7F-EBC816068EFC}"/>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96132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36DFAB-D026-461F-8C8C-C7DF079D1B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9CD98B-8AE3-4EA8-A6E4-A51E935295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3D0D2-B3B4-4228-96F9-5C68FDBBAC1D}"/>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5" name="Footer Placeholder 4">
            <a:extLst>
              <a:ext uri="{FF2B5EF4-FFF2-40B4-BE49-F238E27FC236}">
                <a16:creationId xmlns:a16="http://schemas.microsoft.com/office/drawing/2014/main" id="{DE4AD5E8-22D3-4290-B73D-4C482F4FA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C5F1F-E04C-4FC5-9A5D-6B9EE73A62A4}"/>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628790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a:solidFill>
                  <a:srgbClr val="000000"/>
                </a:solidFill>
              </a:defRPr>
            </a:pPr>
            <a:r>
              <a:rPr lang="en-US" sz="2000">
                <a:solidFill>
                  <a:srgbClr val="00AEEF"/>
                </a:solidFill>
              </a:rPr>
              <a:t>Click to edit Master title style</a:t>
            </a:r>
            <a:endParaRPr sz="2000">
              <a:solidFill>
                <a:srgbClr val="00AEEF"/>
              </a:solidFill>
            </a:endParaRPr>
          </a:p>
        </p:txBody>
      </p:sp>
      <p:sp>
        <p:nvSpPr>
          <p:cNvPr id="23" name="Shape 23"/>
          <p:cNvSpPr>
            <a:spLocks noGrp="1"/>
          </p:cNvSpPr>
          <p:nvPr>
            <p:ph type="body" idx="1"/>
          </p:nvPr>
        </p:nvSpPr>
        <p:spPr>
          <a:prstGeom prst="rect">
            <a:avLst/>
          </a:prstGeom>
        </p:spPr>
        <p:txBody>
          <a:bodyPr/>
          <a:lstStyle/>
          <a:p>
            <a:pPr lvl="0">
              <a:defRPr>
                <a:solidFill>
                  <a:srgbClr val="000000"/>
                </a:solidFill>
              </a:defRPr>
            </a:pPr>
            <a:r>
              <a:rPr lang="en-US">
                <a:solidFill>
                  <a:srgbClr val="333333"/>
                </a:solidFill>
              </a:rPr>
              <a:t>Click to edit Master text styles</a:t>
            </a:r>
          </a:p>
          <a:p>
            <a:pPr lvl="1">
              <a:defRPr>
                <a:solidFill>
                  <a:srgbClr val="000000"/>
                </a:solidFill>
              </a:defRPr>
            </a:pPr>
            <a:r>
              <a:rPr lang="en-US">
                <a:solidFill>
                  <a:srgbClr val="333333"/>
                </a:solidFill>
              </a:rPr>
              <a:t>Second level</a:t>
            </a:r>
          </a:p>
          <a:p>
            <a:pPr lvl="2">
              <a:defRPr>
                <a:solidFill>
                  <a:srgbClr val="000000"/>
                </a:solidFill>
              </a:defRPr>
            </a:pPr>
            <a:r>
              <a:rPr lang="en-US">
                <a:solidFill>
                  <a:srgbClr val="333333"/>
                </a:solidFill>
              </a:rPr>
              <a:t>Third level</a:t>
            </a:r>
          </a:p>
          <a:p>
            <a:pPr lvl="3">
              <a:defRPr>
                <a:solidFill>
                  <a:srgbClr val="000000"/>
                </a:solidFill>
              </a:defRPr>
            </a:pPr>
            <a:r>
              <a:rPr lang="en-US">
                <a:solidFill>
                  <a:srgbClr val="333333"/>
                </a:solidFill>
              </a:rPr>
              <a:t>Fourth level</a:t>
            </a:r>
          </a:p>
          <a:p>
            <a:pPr lvl="4">
              <a:defRPr>
                <a:solidFill>
                  <a:srgbClr val="000000"/>
                </a:solidFill>
              </a:defRPr>
            </a:pPr>
            <a:r>
              <a:rPr lang="en-US">
                <a:solidFill>
                  <a:srgbClr val="333333"/>
                </a:solidFill>
              </a:rPr>
              <a:t>Fifth level</a:t>
            </a:r>
            <a:endParaRPr>
              <a:solidFill>
                <a:srgbClr val="333333"/>
              </a:solidFill>
            </a:endParaRP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4545266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4" name="image2.jpeg" descr="pptback-01.jpg">
            <a:extLst>
              <a:ext uri="{FF2B5EF4-FFF2-40B4-BE49-F238E27FC236}">
                <a16:creationId xmlns:a16="http://schemas.microsoft.com/office/drawing/2014/main" id="{DA42A956-B5B4-4937-8D93-E7CEC484D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0893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Shape 8"/>
          <p:cNvSpPr>
            <a:spLocks noGrp="1"/>
          </p:cNvSpPr>
          <p:nvPr>
            <p:ph type="title"/>
          </p:nvPr>
        </p:nvSpPr>
        <p:spPr>
          <a:xfrm>
            <a:off x="914398" y="1435316"/>
            <a:ext cx="7702636" cy="2270419"/>
          </a:xfrm>
          <a:prstGeom prst="rect">
            <a:avLst/>
          </a:prstGeom>
        </p:spPr>
        <p:txBody>
          <a:bodyPr/>
          <a:lstStyle>
            <a:lvl1pPr>
              <a:lnSpc>
                <a:spcPts val="4800"/>
              </a:lnSpc>
              <a:defRPr sz="4500">
                <a:solidFill>
                  <a:srgbClr val="FFFFFF"/>
                </a:solidFill>
              </a:defRPr>
            </a:lvl1pPr>
          </a:lstStyle>
          <a:p>
            <a:pPr lvl="0"/>
            <a:r>
              <a:t>Title Text</a:t>
            </a:r>
          </a:p>
        </p:txBody>
      </p:sp>
      <p:sp>
        <p:nvSpPr>
          <p:cNvPr id="9" name="Shape 9"/>
          <p:cNvSpPr>
            <a:spLocks noGrp="1"/>
          </p:cNvSpPr>
          <p:nvPr>
            <p:ph type="body" idx="1"/>
          </p:nvPr>
        </p:nvSpPr>
        <p:spPr>
          <a:xfrm>
            <a:off x="914400" y="3705734"/>
            <a:ext cx="6241333" cy="3152271"/>
          </a:xfrm>
          <a:prstGeom prst="rect">
            <a:avLst/>
          </a:prstGeom>
        </p:spPr>
        <p:txBody>
          <a:bodyPr/>
          <a:lstStyle>
            <a:lvl1pPr marL="0" indent="0">
              <a:lnSpc>
                <a:spcPts val="2700"/>
              </a:lnSpc>
              <a:spcBef>
                <a:spcPts val="500"/>
              </a:spcBef>
              <a:buSzTx/>
              <a:buFontTx/>
              <a:buNone/>
              <a:defRPr sz="2300">
                <a:solidFill>
                  <a:srgbClr val="FFFFFF"/>
                </a:solidFill>
              </a:defRPr>
            </a:lvl1pPr>
            <a:lvl2pPr marL="867963" indent="-410763">
              <a:lnSpc>
                <a:spcPts val="2700"/>
              </a:lnSpc>
              <a:spcBef>
                <a:spcPts val="500"/>
              </a:spcBef>
              <a:buFontTx/>
              <a:defRPr sz="2300">
                <a:solidFill>
                  <a:srgbClr val="FFFFFF"/>
                </a:solidFill>
              </a:defRPr>
            </a:lvl2pPr>
            <a:lvl3pPr marL="1289955" indent="-375555">
              <a:lnSpc>
                <a:spcPts val="2700"/>
              </a:lnSpc>
              <a:spcBef>
                <a:spcPts val="500"/>
              </a:spcBef>
              <a:buFontTx/>
              <a:defRPr sz="2300">
                <a:solidFill>
                  <a:srgbClr val="FFFFFF"/>
                </a:solidFill>
              </a:defRPr>
            </a:lvl3pPr>
            <a:lvl4pPr marL="1809750" indent="-438150">
              <a:lnSpc>
                <a:spcPts val="2700"/>
              </a:lnSpc>
              <a:spcBef>
                <a:spcPts val="500"/>
              </a:spcBef>
              <a:buFontTx/>
              <a:defRPr sz="2300">
                <a:solidFill>
                  <a:srgbClr val="FFFFFF"/>
                </a:solidFill>
              </a:defRPr>
            </a:lvl4pPr>
            <a:lvl5pPr marL="2354577" indent="-525777">
              <a:lnSpc>
                <a:spcPts val="2700"/>
              </a:lnSpc>
              <a:spcBef>
                <a:spcPts val="500"/>
              </a:spcBef>
              <a:buFontTx/>
              <a:defRPr sz="2300">
                <a:solidFill>
                  <a:srgbClr val="FFFFFF"/>
                </a:solidFill>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15942434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r>
              <a:t>Title Text</a:t>
            </a:r>
          </a:p>
        </p:txBody>
      </p:sp>
      <p:sp>
        <p:nvSpPr>
          <p:cNvPr id="23" name="Shape 23"/>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
        <p:nvSpPr>
          <p:cNvPr id="4" name="Shape 5">
            <a:extLst>
              <a:ext uri="{FF2B5EF4-FFF2-40B4-BE49-F238E27FC236}">
                <a16:creationId xmlns:a16="http://schemas.microsoft.com/office/drawing/2014/main" id="{D1335840-C56A-4E58-907B-64C3FBFDE12A}"/>
              </a:ext>
            </a:extLst>
          </p:cNvPr>
          <p:cNvSpPr>
            <a:spLocks noGrp="1"/>
          </p:cNvSpPr>
          <p:nvPr>
            <p:ph type="sldNum" sz="quarter" idx="10"/>
          </p:nvPr>
        </p:nvSpPr>
        <p:spPr>
          <a:ln/>
        </p:spPr>
        <p:txBody>
          <a:bodyPr/>
          <a:lstStyle>
            <a:lvl1pPr>
              <a:defRPr/>
            </a:lvl1pPr>
          </a:lstStyle>
          <a:p>
            <a:fld id="{17639BD9-F01F-4527-AEAB-385D146B1612}" type="slidenum">
              <a:rPr lang="en-US" altLang="en-US"/>
              <a:pPr/>
              <a:t>‹#›</a:t>
            </a:fld>
            <a:endParaRPr lang="en-US" altLang="en-US"/>
          </a:p>
        </p:txBody>
      </p:sp>
    </p:spTree>
    <p:extLst>
      <p:ext uri="{BB962C8B-B14F-4D97-AF65-F5344CB8AC3E}">
        <p14:creationId xmlns:p14="http://schemas.microsoft.com/office/powerpoint/2010/main" val="21988801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4" name="Shape 26">
            <a:extLst>
              <a:ext uri="{FF2B5EF4-FFF2-40B4-BE49-F238E27FC236}">
                <a16:creationId xmlns:a16="http://schemas.microsoft.com/office/drawing/2014/main" id="{E8E2FC29-0B56-4497-A5F5-85510B6C82B1}"/>
              </a:ext>
            </a:extLst>
          </p:cNvPr>
          <p:cNvSpPr>
            <a:spLocks noChangeArrowheads="1"/>
          </p:cNvSpPr>
          <p:nvPr/>
        </p:nvSpPr>
        <p:spPr bwMode="auto">
          <a:xfrm>
            <a:off x="304801" y="228601"/>
            <a:ext cx="11595100" cy="2468563"/>
          </a:xfrm>
          <a:prstGeom prst="roundRect">
            <a:avLst>
              <a:gd name="adj" fmla="val 3361"/>
            </a:avLst>
          </a:prstGeom>
          <a:gradFill rotWithShape="0">
            <a:gsLst>
              <a:gs pos="0">
                <a:srgbClr val="0293E0"/>
              </a:gs>
              <a:gs pos="89999">
                <a:srgbClr val="83D3FE"/>
              </a:gs>
              <a:gs pos="100000">
                <a:srgbClr val="83D3FE"/>
              </a:gs>
            </a:gsLst>
            <a:lin ang="5400000"/>
          </a:gradFill>
          <a:ln>
            <a:noFill/>
          </a:ln>
        </p:spPr>
        <p:txBody>
          <a:bodyPr lIns="0" tIns="0" rIns="0" bIns="0" anchor="ctr"/>
          <a:lstStyle>
            <a:lvl1pPr eaLnBrk="0" hangingPunct="0">
              <a:defRPr sz="2400">
                <a:solidFill>
                  <a:schemeClr val="tx1"/>
                </a:solidFill>
                <a:latin typeface="Helvetica" pitchFamily="2" charset="0"/>
                <a:ea typeface="MS PGothic" pitchFamily="34" charset="-128"/>
                <a:sym typeface="Helvetica" pitchFamily="2" charset="0"/>
              </a:defRPr>
            </a:lvl1pPr>
            <a:lvl2pPr marL="742950" indent="-285750" eaLnBrk="0" hangingPunct="0">
              <a:defRPr sz="2400">
                <a:solidFill>
                  <a:schemeClr val="tx1"/>
                </a:solidFill>
                <a:latin typeface="Helvetica" pitchFamily="2" charset="0"/>
                <a:ea typeface="MS PGothic" pitchFamily="34" charset="-128"/>
                <a:sym typeface="Helvetica" pitchFamily="2" charset="0"/>
              </a:defRPr>
            </a:lvl2pPr>
            <a:lvl3pPr marL="1143000" indent="-228600" eaLnBrk="0" hangingPunct="0">
              <a:defRPr sz="2400">
                <a:solidFill>
                  <a:schemeClr val="tx1"/>
                </a:solidFill>
                <a:latin typeface="Helvetica" pitchFamily="2" charset="0"/>
                <a:ea typeface="MS PGothic" pitchFamily="34" charset="-128"/>
                <a:sym typeface="Helvetica" pitchFamily="2" charset="0"/>
              </a:defRPr>
            </a:lvl3pPr>
            <a:lvl4pPr marL="1600200" indent="-228600" eaLnBrk="0" hangingPunct="0">
              <a:defRPr sz="2400">
                <a:solidFill>
                  <a:schemeClr val="tx1"/>
                </a:solidFill>
                <a:latin typeface="Helvetica" pitchFamily="2" charset="0"/>
                <a:ea typeface="MS PGothic" pitchFamily="34" charset="-128"/>
                <a:sym typeface="Helvetica" pitchFamily="2" charset="0"/>
              </a:defRPr>
            </a:lvl4pPr>
            <a:lvl5pPr marL="2057400" indent="-228600" eaLnBrk="0" hangingPunct="0">
              <a:defRPr sz="2400">
                <a:solidFill>
                  <a:schemeClr val="tx1"/>
                </a:solidFill>
                <a:latin typeface="Helvetica" pitchFamily="2" charset="0"/>
                <a:ea typeface="MS PGothic" pitchFamily="34" charset="-128"/>
                <a:sym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ea typeface="MS PGothic" pitchFamily="34" charset="-128"/>
                <a:sym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ea typeface="MS PGothic" pitchFamily="34" charset="-128"/>
                <a:sym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ea typeface="MS PGothic" pitchFamily="34" charset="-128"/>
                <a:sym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ea typeface="MS PGothic" pitchFamily="34" charset="-128"/>
                <a:sym typeface="Helvetica" pitchFamily="2" charset="0"/>
              </a:defRPr>
            </a:lvl9pPr>
          </a:lstStyle>
          <a:p>
            <a:pPr algn="ctr" defTabSz="914400" eaLnBrk="1" hangingPunct="1">
              <a:defRPr/>
            </a:pPr>
            <a:endParaRPr lang="en-US" altLang="en-US" sz="1800">
              <a:solidFill>
                <a:srgbClr val="FFFFFF"/>
              </a:solidFill>
              <a:latin typeface="Candara" pitchFamily="34" charset="0"/>
              <a:sym typeface="Candara" pitchFamily="34" charset="0"/>
            </a:endParaRPr>
          </a:p>
        </p:txBody>
      </p:sp>
      <p:grpSp>
        <p:nvGrpSpPr>
          <p:cNvPr id="5" name="Group 32">
            <a:extLst>
              <a:ext uri="{FF2B5EF4-FFF2-40B4-BE49-F238E27FC236}">
                <a16:creationId xmlns:a16="http://schemas.microsoft.com/office/drawing/2014/main" id="{A9E9705F-11D9-4EC3-982A-CA52CA276496}"/>
              </a:ext>
            </a:extLst>
          </p:cNvPr>
          <p:cNvGrpSpPr>
            <a:grpSpLocks/>
          </p:cNvGrpSpPr>
          <p:nvPr/>
        </p:nvGrpSpPr>
        <p:grpSpPr bwMode="auto">
          <a:xfrm>
            <a:off x="281517" y="1679576"/>
            <a:ext cx="11631083" cy="1330325"/>
            <a:chOff x="0" y="-1"/>
            <a:chExt cx="8723383" cy="1329879"/>
          </a:xfrm>
        </p:grpSpPr>
        <p:sp>
          <p:nvSpPr>
            <p:cNvPr id="6" name="Shape 27">
              <a:extLst>
                <a:ext uri="{FF2B5EF4-FFF2-40B4-BE49-F238E27FC236}">
                  <a16:creationId xmlns:a16="http://schemas.microsoft.com/office/drawing/2014/main" id="{F2FA4D94-1CC4-45AB-9A3C-D322298263F5}"/>
                </a:ext>
              </a:extLst>
            </p:cNvPr>
            <p:cNvSpPr>
              <a:spLocks/>
            </p:cNvSpPr>
            <p:nvPr/>
          </p:nvSpPr>
          <p:spPr bwMode="auto">
            <a:xfrm>
              <a:off x="5835774" y="145037"/>
              <a:ext cx="2876435" cy="71403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552" y="0"/>
                  </a:moveTo>
                  <a:lnTo>
                    <a:pt x="20642" y="608"/>
                  </a:lnTo>
                  <a:lnTo>
                    <a:pt x="19716" y="1283"/>
                  </a:lnTo>
                  <a:lnTo>
                    <a:pt x="18774" y="2025"/>
                  </a:lnTo>
                  <a:lnTo>
                    <a:pt x="17800" y="2768"/>
                  </a:lnTo>
                  <a:lnTo>
                    <a:pt x="16811" y="3645"/>
                  </a:lnTo>
                  <a:lnTo>
                    <a:pt x="15789" y="4522"/>
                  </a:lnTo>
                  <a:lnTo>
                    <a:pt x="14751" y="5535"/>
                  </a:lnTo>
                  <a:lnTo>
                    <a:pt x="13682" y="6547"/>
                  </a:lnTo>
                  <a:lnTo>
                    <a:pt x="11750" y="8505"/>
                  </a:lnTo>
                  <a:lnTo>
                    <a:pt x="9866" y="10260"/>
                  </a:lnTo>
                  <a:lnTo>
                    <a:pt x="8062" y="11880"/>
                  </a:lnTo>
                  <a:lnTo>
                    <a:pt x="6322" y="13432"/>
                  </a:lnTo>
                  <a:lnTo>
                    <a:pt x="4662" y="14783"/>
                  </a:lnTo>
                  <a:lnTo>
                    <a:pt x="3049" y="15997"/>
                  </a:lnTo>
                  <a:lnTo>
                    <a:pt x="1501" y="17145"/>
                  </a:lnTo>
                  <a:lnTo>
                    <a:pt x="0" y="18157"/>
                  </a:lnTo>
                  <a:lnTo>
                    <a:pt x="1038" y="18765"/>
                  </a:lnTo>
                  <a:lnTo>
                    <a:pt x="2027" y="19305"/>
                  </a:lnTo>
                  <a:lnTo>
                    <a:pt x="2985" y="19777"/>
                  </a:lnTo>
                  <a:lnTo>
                    <a:pt x="3927" y="20182"/>
                  </a:lnTo>
                  <a:lnTo>
                    <a:pt x="4837" y="20587"/>
                  </a:lnTo>
                  <a:lnTo>
                    <a:pt x="5715" y="20857"/>
                  </a:lnTo>
                  <a:lnTo>
                    <a:pt x="6561" y="21127"/>
                  </a:lnTo>
                  <a:lnTo>
                    <a:pt x="7392" y="21330"/>
                  </a:lnTo>
                  <a:lnTo>
                    <a:pt x="8206" y="21465"/>
                  </a:lnTo>
                  <a:lnTo>
                    <a:pt x="8988" y="21532"/>
                  </a:lnTo>
                  <a:lnTo>
                    <a:pt x="9738" y="21600"/>
                  </a:lnTo>
                  <a:lnTo>
                    <a:pt x="10473" y="21600"/>
                  </a:lnTo>
                  <a:lnTo>
                    <a:pt x="11191" y="21532"/>
                  </a:lnTo>
                  <a:lnTo>
                    <a:pt x="11894" y="21465"/>
                  </a:lnTo>
                  <a:lnTo>
                    <a:pt x="12564" y="21330"/>
                  </a:lnTo>
                  <a:lnTo>
                    <a:pt x="13219" y="21127"/>
                  </a:lnTo>
                  <a:lnTo>
                    <a:pt x="13841" y="20925"/>
                  </a:lnTo>
                  <a:lnTo>
                    <a:pt x="14464" y="20655"/>
                  </a:lnTo>
                  <a:lnTo>
                    <a:pt x="15645" y="19980"/>
                  </a:lnTo>
                  <a:lnTo>
                    <a:pt x="16763" y="19170"/>
                  </a:lnTo>
                  <a:lnTo>
                    <a:pt x="17816" y="18225"/>
                  </a:lnTo>
                  <a:lnTo>
                    <a:pt x="18327" y="17685"/>
                  </a:lnTo>
                  <a:lnTo>
                    <a:pt x="18822" y="17145"/>
                  </a:lnTo>
                  <a:lnTo>
                    <a:pt x="19780" y="15930"/>
                  </a:lnTo>
                  <a:lnTo>
                    <a:pt x="20690" y="14580"/>
                  </a:lnTo>
                  <a:lnTo>
                    <a:pt x="21568" y="13162"/>
                  </a:lnTo>
                  <a:lnTo>
                    <a:pt x="21600" y="13095"/>
                  </a:lnTo>
                  <a:lnTo>
                    <a:pt x="21600" y="0"/>
                  </a:lnTo>
                  <a:lnTo>
                    <a:pt x="21552" y="0"/>
                  </a:lnTo>
                  <a:close/>
                </a:path>
              </a:pathLst>
            </a:custGeom>
            <a:solidFill>
              <a:srgbClr val="C6E7FC">
                <a:alpha val="29019"/>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0" tIns="0" rIns="0" bIns="0"/>
            <a:lstStyle/>
            <a:p>
              <a:endParaRPr lang="en-US" sz="1800"/>
            </a:p>
          </p:txBody>
        </p:sp>
        <p:sp>
          <p:nvSpPr>
            <p:cNvPr id="7" name="Shape 28">
              <a:extLst>
                <a:ext uri="{FF2B5EF4-FFF2-40B4-BE49-F238E27FC236}">
                  <a16:creationId xmlns:a16="http://schemas.microsoft.com/office/drawing/2014/main" id="{9C4834D4-ED0C-44D7-9FAB-CE3D155840EA}"/>
                </a:ext>
              </a:extLst>
            </p:cNvPr>
            <p:cNvSpPr>
              <a:spLocks/>
            </p:cNvSpPr>
            <p:nvPr/>
          </p:nvSpPr>
          <p:spPr bwMode="auto">
            <a:xfrm>
              <a:off x="2407654" y="16734"/>
              <a:ext cx="5544523" cy="85014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C6E7FC">
                <a:alpha val="39999"/>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0" tIns="0" rIns="0" bIns="0"/>
            <a:lstStyle/>
            <a:p>
              <a:endParaRPr lang="en-US" sz="1800"/>
            </a:p>
          </p:txBody>
        </p:sp>
        <p:sp>
          <p:nvSpPr>
            <p:cNvPr id="8" name="Shape 29">
              <a:extLst>
                <a:ext uri="{FF2B5EF4-FFF2-40B4-BE49-F238E27FC236}">
                  <a16:creationId xmlns:a16="http://schemas.microsoft.com/office/drawing/2014/main" id="{B7BBF973-20D0-47B4-B826-6B76EB7FDA54}"/>
                </a:ext>
              </a:extLst>
            </p:cNvPr>
            <p:cNvSpPr>
              <a:spLocks/>
            </p:cNvSpPr>
            <p:nvPr/>
          </p:nvSpPr>
          <p:spPr bwMode="auto">
            <a:xfrm>
              <a:off x="2617062" y="29007"/>
              <a:ext cx="5467987" cy="77427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800"/>
            </a:p>
          </p:txBody>
        </p:sp>
        <p:sp>
          <p:nvSpPr>
            <p:cNvPr id="9" name="Shape 30">
              <a:extLst>
                <a:ext uri="{FF2B5EF4-FFF2-40B4-BE49-F238E27FC236}">
                  <a16:creationId xmlns:a16="http://schemas.microsoft.com/office/drawing/2014/main" id="{444F3F7A-B0C8-44DC-A1FA-7948EEF37270}"/>
                </a:ext>
              </a:extLst>
            </p:cNvPr>
            <p:cNvSpPr>
              <a:spLocks/>
            </p:cNvSpPr>
            <p:nvPr/>
          </p:nvSpPr>
          <p:spPr bwMode="auto">
            <a:xfrm>
              <a:off x="5397825" y="15619"/>
              <a:ext cx="3308005" cy="65155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800"/>
            </a:p>
          </p:txBody>
        </p:sp>
        <p:sp>
          <p:nvSpPr>
            <p:cNvPr id="10" name="Shape 31">
              <a:extLst>
                <a:ext uri="{FF2B5EF4-FFF2-40B4-BE49-F238E27FC236}">
                  <a16:creationId xmlns:a16="http://schemas.microsoft.com/office/drawing/2014/main" id="{78D6CACC-2B58-4AA8-8E9B-28D31296B5A1}"/>
                </a:ext>
              </a:extLst>
            </p:cNvPr>
            <p:cNvSpPr>
              <a:spLocks/>
            </p:cNvSpPr>
            <p:nvPr/>
          </p:nvSpPr>
          <p:spPr bwMode="auto">
            <a:xfrm>
              <a:off x="-1" y="-2"/>
              <a:ext cx="8723384" cy="132988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0" tIns="0" rIns="0" bIns="0"/>
            <a:lstStyle/>
            <a:p>
              <a:endParaRPr lang="en-US" sz="1800"/>
            </a:p>
          </p:txBody>
        </p:sp>
      </p:grpSp>
      <p:sp>
        <p:nvSpPr>
          <p:cNvPr id="33" name="Shape 33"/>
          <p:cNvSpPr>
            <a:spLocks noGrp="1"/>
          </p:cNvSpPr>
          <p:nvPr>
            <p:ph type="body" idx="1"/>
          </p:nvPr>
        </p:nvSpPr>
        <p:spPr>
          <a:xfrm>
            <a:off x="1162756" y="2675465"/>
            <a:ext cx="9877779" cy="4182537"/>
          </a:xfrm>
          <a:prstGeom prst="rect">
            <a:avLst/>
          </a:prstGeom>
        </p:spPr>
        <p:txBody>
          <a:bodyPr lIns="0" tIns="0" rIns="0" bIns="0"/>
          <a:lstStyle>
            <a:lvl1pPr marL="274320" indent="-274320" defTabSz="914400">
              <a:lnSpc>
                <a:spcPct val="100000"/>
              </a:lnSpc>
              <a:spcBef>
                <a:spcPts val="500"/>
              </a:spcBef>
              <a:buClr>
                <a:srgbClr val="31B6FD"/>
              </a:buClr>
              <a:buSzPct val="100000"/>
              <a:buFont typeface="Symbol"/>
              <a:buChar char="∗"/>
              <a:defRPr sz="2400">
                <a:solidFill>
                  <a:srgbClr val="073E87"/>
                </a:solidFill>
                <a:latin typeface="Candara"/>
                <a:ea typeface="Candara"/>
                <a:cs typeface="Candara"/>
                <a:sym typeface="Candara"/>
              </a:defRPr>
            </a:lvl1pPr>
            <a:lvl2pPr marL="601199" indent="-299257" defTabSz="914400">
              <a:lnSpc>
                <a:spcPct val="100000"/>
              </a:lnSpc>
              <a:spcBef>
                <a:spcPts val="500"/>
              </a:spcBef>
              <a:buClr>
                <a:srgbClr val="31B6FD"/>
              </a:buClr>
              <a:buFont typeface="Symbol"/>
              <a:buChar char="∗"/>
              <a:defRPr sz="2400">
                <a:solidFill>
                  <a:srgbClr val="073E87"/>
                </a:solidFill>
                <a:latin typeface="Candara"/>
                <a:ea typeface="Candara"/>
                <a:cs typeface="Candara"/>
                <a:sym typeface="Candara"/>
              </a:defRPr>
            </a:lvl2pPr>
            <a:lvl3pPr marL="901381" indent="-274319" defTabSz="914400">
              <a:lnSpc>
                <a:spcPct val="100000"/>
              </a:lnSpc>
              <a:spcBef>
                <a:spcPts val="500"/>
              </a:spcBef>
              <a:buClr>
                <a:srgbClr val="31B6FD"/>
              </a:buClr>
              <a:buFont typeface="Symbol"/>
              <a:buChar char="∗"/>
              <a:defRPr sz="2400">
                <a:solidFill>
                  <a:srgbClr val="073E87"/>
                </a:solidFill>
                <a:latin typeface="Candara"/>
                <a:ea typeface="Candara"/>
                <a:cs typeface="Candara"/>
                <a:sym typeface="Candara"/>
              </a:defRPr>
            </a:lvl3pPr>
            <a:lvl4pPr marL="1219200" indent="-304800" defTabSz="914400">
              <a:lnSpc>
                <a:spcPct val="100000"/>
              </a:lnSpc>
              <a:spcBef>
                <a:spcPts val="500"/>
              </a:spcBef>
              <a:buClr>
                <a:srgbClr val="31B6FD"/>
              </a:buClr>
              <a:buFont typeface="Symbol"/>
              <a:buChar char="∗"/>
              <a:defRPr sz="2400">
                <a:solidFill>
                  <a:srgbClr val="073E87"/>
                </a:solidFill>
                <a:latin typeface="Candara"/>
                <a:ea typeface="Candara"/>
                <a:cs typeface="Candara"/>
                <a:sym typeface="Candara"/>
              </a:defRPr>
            </a:lvl4pPr>
            <a:lvl5pPr marL="1577338" indent="-342900" defTabSz="914400">
              <a:lnSpc>
                <a:spcPct val="100000"/>
              </a:lnSpc>
              <a:spcBef>
                <a:spcPts val="500"/>
              </a:spcBef>
              <a:buClr>
                <a:srgbClr val="31B6FD"/>
              </a:buClr>
              <a:buFont typeface="Symbol"/>
              <a:buChar char="∗"/>
              <a:defRPr sz="2400">
                <a:solidFill>
                  <a:srgbClr val="073E87"/>
                </a:solidFill>
                <a:latin typeface="Candara"/>
                <a:ea typeface="Candara"/>
                <a:cs typeface="Candara"/>
                <a:sym typeface="Candara"/>
              </a:defRPr>
            </a:lvl5pPr>
          </a:lstStyle>
          <a:p>
            <a:pPr lvl="0"/>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title"/>
          </p:nvPr>
        </p:nvSpPr>
        <p:spPr>
          <a:xfrm>
            <a:off x="609600" y="0"/>
            <a:ext cx="10972800" cy="1929384"/>
          </a:xfrm>
          <a:prstGeom prst="rect">
            <a:avLst/>
          </a:prstGeom>
        </p:spPr>
        <p:txBody>
          <a:bodyPr lIns="0" tIns="0" rIns="0" bIns="0" anchor="ctr"/>
          <a:lstStyle>
            <a:lvl1pPr algn="ctr" defTabSz="914400">
              <a:defRPr sz="4400">
                <a:solidFill>
                  <a:srgbClr val="FFFFFF"/>
                </a:solidFill>
                <a:latin typeface="Candara"/>
                <a:ea typeface="Candara"/>
                <a:cs typeface="Candara"/>
                <a:sym typeface="Candara"/>
              </a:defRPr>
            </a:lvl1pPr>
          </a:lstStyle>
          <a:p>
            <a:pPr lvl="0"/>
            <a:r>
              <a:t>Title Text</a:t>
            </a:r>
          </a:p>
        </p:txBody>
      </p:sp>
      <p:sp>
        <p:nvSpPr>
          <p:cNvPr id="11" name="Shape 34">
            <a:extLst>
              <a:ext uri="{FF2B5EF4-FFF2-40B4-BE49-F238E27FC236}">
                <a16:creationId xmlns:a16="http://schemas.microsoft.com/office/drawing/2014/main" id="{31D0C028-F57C-4794-AFAB-0BD61E10AEC0}"/>
              </a:ext>
            </a:extLst>
          </p:cNvPr>
          <p:cNvSpPr>
            <a:spLocks noGrp="1"/>
          </p:cNvSpPr>
          <p:nvPr>
            <p:ph type="sldNum" sz="quarter" idx="10"/>
          </p:nvPr>
        </p:nvSpPr>
        <p:spPr>
          <a:xfrm>
            <a:off x="5321300" y="6355606"/>
            <a:ext cx="1549400" cy="153888"/>
          </a:xfrm>
        </p:spPr>
        <p:txBody>
          <a:bodyPr lIns="0" tIns="0" rIns="0" bIns="0"/>
          <a:lstStyle>
            <a:lvl1pPr algn="ctr" defTabSz="914400">
              <a:defRPr sz="1000">
                <a:solidFill>
                  <a:srgbClr val="073E87"/>
                </a:solidFill>
                <a:latin typeface="Candara" panose="020E0502030303020204" pitchFamily="34" charset="0"/>
                <a:sym typeface="Candara" panose="020E0502030303020204" pitchFamily="34" charset="0"/>
              </a:defRPr>
            </a:lvl1pPr>
          </a:lstStyle>
          <a:p>
            <a:fld id="{3FE444D1-4AC3-454F-9755-0D011D19F060}" type="slidenum">
              <a:rPr lang="en-US" altLang="en-US"/>
              <a:pPr/>
              <a:t>‹#›</a:t>
            </a:fld>
            <a:endParaRPr lang="en-US" altLang="en-US"/>
          </a:p>
        </p:txBody>
      </p:sp>
    </p:spTree>
    <p:extLst>
      <p:ext uri="{BB962C8B-B14F-4D97-AF65-F5344CB8AC3E}">
        <p14:creationId xmlns:p14="http://schemas.microsoft.com/office/powerpoint/2010/main" val="64972635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FC1751-0365-4A2F-965A-72035361E1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53600" y="6324601"/>
            <a:ext cx="213571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304800"/>
            <a:ext cx="11379200" cy="1143000"/>
          </a:xfrm>
        </p:spPr>
        <p:txBody>
          <a:bodyPr>
            <a:normAutofit/>
          </a:bodyPr>
          <a:lstStyle>
            <a:lvl1pPr>
              <a:defRPr sz="3600" b="1">
                <a:solidFill>
                  <a:srgbClr val="272453"/>
                </a:solidFill>
              </a:defRPr>
            </a:lvl1pPr>
          </a:lstStyle>
          <a:p>
            <a:r>
              <a:rPr lang="en-US"/>
              <a:t>Click to edit Master title style</a:t>
            </a:r>
            <a:endParaRPr lang="en-US" dirty="0"/>
          </a:p>
        </p:txBody>
      </p:sp>
      <p:sp>
        <p:nvSpPr>
          <p:cNvPr id="3" name="Content Placeholder 2"/>
          <p:cNvSpPr>
            <a:spLocks noGrp="1"/>
          </p:cNvSpPr>
          <p:nvPr>
            <p:ph idx="1"/>
          </p:nvPr>
        </p:nvSpPr>
        <p:spPr>
          <a:xfrm>
            <a:off x="406400" y="1600200"/>
            <a:ext cx="11379200" cy="4648200"/>
          </a:xfrm>
        </p:spPr>
        <p:txBody>
          <a:bodyPr/>
          <a:lstStyle>
            <a:lvl1pPr>
              <a:buClr>
                <a:srgbClr val="272453"/>
              </a:buClr>
              <a:defRPr sz="3000"/>
            </a:lvl1pPr>
            <a:lvl2pPr>
              <a:buClr>
                <a:srgbClr val="272453"/>
              </a:buClr>
              <a:defRPr/>
            </a:lvl2pPr>
            <a:lvl3pPr marL="1143000" indent="-228600">
              <a:buClr>
                <a:srgbClr val="272453"/>
              </a:buClr>
              <a:buFont typeface="Courier New" pitchFamily="49" charset="0"/>
              <a:buChar char="o"/>
              <a:defRPr/>
            </a:lvl3pPr>
            <a:lvl4pPr marL="1600200" indent="-228600">
              <a:buClr>
                <a:srgbClr val="272453"/>
              </a:buClr>
              <a:buFont typeface="Arial" pitchFamily="34" charset="0"/>
              <a:buChar char="•"/>
              <a:defRPr/>
            </a:lvl4pPr>
            <a:lvl5pPr marL="2057400" indent="-228600">
              <a:buClr>
                <a:srgbClr val="272453"/>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p:nvPr>
        </p:nvSpPr>
        <p:spPr>
          <a:xfrm>
            <a:off x="304800" y="6296591"/>
            <a:ext cx="3149600" cy="381000"/>
          </a:xfrm>
        </p:spPr>
        <p:txBody>
          <a:bodyPr>
            <a:noAutofit/>
          </a:bodyPr>
          <a:lstStyle>
            <a:lvl1pPr marL="0" indent="0">
              <a:buNone/>
              <a:defRPr sz="1800"/>
            </a:lvl1pPr>
          </a:lstStyle>
          <a:p>
            <a:pPr lvl="0"/>
            <a:r>
              <a:rPr lang="en-US" noProof="0">
                <a:sym typeface="Arial" charset="0"/>
              </a:rPr>
              <a:t>Drag picture to placeholder or click icon to add</a:t>
            </a:r>
            <a:endParaRPr lang="en-US" noProof="0" dirty="0">
              <a:sym typeface="Arial" charset="0"/>
            </a:endParaRPr>
          </a:p>
        </p:txBody>
      </p:sp>
      <p:sp>
        <p:nvSpPr>
          <p:cNvPr id="7" name="Slide Number Placeholder 5">
            <a:extLst>
              <a:ext uri="{FF2B5EF4-FFF2-40B4-BE49-F238E27FC236}">
                <a16:creationId xmlns:a16="http://schemas.microsoft.com/office/drawing/2014/main" id="{99182F0A-4207-4742-A3E8-AFD2758F0C18}"/>
              </a:ext>
            </a:extLst>
          </p:cNvPr>
          <p:cNvSpPr>
            <a:spLocks noGrp="1"/>
          </p:cNvSpPr>
          <p:nvPr>
            <p:ph type="sldNum" sz="quarter" idx="11"/>
          </p:nvPr>
        </p:nvSpPr>
        <p:spPr>
          <a:xfrm>
            <a:off x="6705600" y="6368664"/>
            <a:ext cx="2844800" cy="276999"/>
          </a:xfrm>
        </p:spPr>
        <p:txBody>
          <a:bodyPr lIns="91440" tIns="45720" rIns="91440" bIns="45720"/>
          <a:lstStyle>
            <a:lvl1pPr>
              <a:defRPr sz="1200">
                <a:solidFill>
                  <a:srgbClr val="898989"/>
                </a:solidFill>
              </a:defRPr>
            </a:lvl1pPr>
          </a:lstStyle>
          <a:p>
            <a:fld id="{B8D762AF-185B-4A0B-A151-2AF46ED8F014}" type="slidenum">
              <a:rPr lang="en-US" altLang="en-US"/>
              <a:pPr/>
              <a:t>‹#›</a:t>
            </a:fld>
            <a:endParaRPr lang="en-US" altLang="en-US"/>
          </a:p>
        </p:txBody>
      </p:sp>
    </p:spTree>
    <p:extLst>
      <p:ext uri="{BB962C8B-B14F-4D97-AF65-F5344CB8AC3E}">
        <p14:creationId xmlns:p14="http://schemas.microsoft.com/office/powerpoint/2010/main" val="694306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86FF81-76A0-47E6-916E-B37FE6B75B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53600" y="6324601"/>
            <a:ext cx="213571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304800"/>
            <a:ext cx="11379200" cy="1143000"/>
          </a:xfrm>
        </p:spPr>
        <p:txBody>
          <a:bodyPr>
            <a:normAutofit/>
          </a:bodyPr>
          <a:lstStyle>
            <a:lvl1pPr>
              <a:defRPr sz="3600" b="1">
                <a:solidFill>
                  <a:srgbClr val="272453"/>
                </a:solidFill>
              </a:defRPr>
            </a:lvl1pPr>
          </a:lstStyle>
          <a:p>
            <a:r>
              <a:rPr lang="en-US"/>
              <a:t>Click to edit Master title style</a:t>
            </a:r>
            <a:endParaRPr lang="en-US" dirty="0"/>
          </a:p>
        </p:txBody>
      </p:sp>
      <p:sp>
        <p:nvSpPr>
          <p:cNvPr id="3" name="Content Placeholder 2"/>
          <p:cNvSpPr>
            <a:spLocks noGrp="1"/>
          </p:cNvSpPr>
          <p:nvPr>
            <p:ph idx="1"/>
          </p:nvPr>
        </p:nvSpPr>
        <p:spPr>
          <a:xfrm>
            <a:off x="406400" y="1600200"/>
            <a:ext cx="11379200" cy="4648200"/>
          </a:xfrm>
        </p:spPr>
        <p:txBody>
          <a:bodyPr/>
          <a:lstStyle>
            <a:lvl1pPr>
              <a:buClr>
                <a:srgbClr val="272453"/>
              </a:buClr>
              <a:defRPr sz="3000"/>
            </a:lvl1pPr>
            <a:lvl2pPr>
              <a:buClr>
                <a:srgbClr val="272453"/>
              </a:buClr>
              <a:defRPr/>
            </a:lvl2pPr>
            <a:lvl3pPr marL="1143000" indent="-228600">
              <a:buClr>
                <a:srgbClr val="272453"/>
              </a:buClr>
              <a:buFont typeface="Courier New" pitchFamily="49" charset="0"/>
              <a:buChar char="o"/>
              <a:defRPr/>
            </a:lvl3pPr>
            <a:lvl4pPr marL="1600200" indent="-228600">
              <a:buClr>
                <a:srgbClr val="272453"/>
              </a:buClr>
              <a:buFont typeface="Arial" pitchFamily="34" charset="0"/>
              <a:buChar char="•"/>
              <a:defRPr/>
            </a:lvl4pPr>
            <a:lvl5pPr marL="2057400" indent="-228600">
              <a:buClr>
                <a:srgbClr val="272453"/>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p:nvPr>
        </p:nvSpPr>
        <p:spPr>
          <a:xfrm>
            <a:off x="304800" y="6296591"/>
            <a:ext cx="3149600" cy="381000"/>
          </a:xfrm>
        </p:spPr>
        <p:txBody>
          <a:bodyPr>
            <a:noAutofit/>
          </a:bodyPr>
          <a:lstStyle>
            <a:lvl1pPr marL="0" indent="0">
              <a:buNone/>
              <a:defRPr sz="1800"/>
            </a:lvl1pPr>
          </a:lstStyle>
          <a:p>
            <a:pPr lvl="0"/>
            <a:r>
              <a:rPr lang="en-US" noProof="0">
                <a:sym typeface="Arial" charset="0"/>
              </a:rPr>
              <a:t>Drag picture to placeholder or click icon to add</a:t>
            </a:r>
            <a:endParaRPr lang="en-US" noProof="0" dirty="0">
              <a:sym typeface="Arial" charset="0"/>
            </a:endParaRPr>
          </a:p>
        </p:txBody>
      </p:sp>
      <p:sp>
        <p:nvSpPr>
          <p:cNvPr id="7" name="Slide Number Placeholder 5">
            <a:extLst>
              <a:ext uri="{FF2B5EF4-FFF2-40B4-BE49-F238E27FC236}">
                <a16:creationId xmlns:a16="http://schemas.microsoft.com/office/drawing/2014/main" id="{44C3AF2C-6945-46AC-A57D-7A30FA3352A2}"/>
              </a:ext>
            </a:extLst>
          </p:cNvPr>
          <p:cNvSpPr>
            <a:spLocks noGrp="1"/>
          </p:cNvSpPr>
          <p:nvPr>
            <p:ph type="sldNum" sz="quarter" idx="11"/>
          </p:nvPr>
        </p:nvSpPr>
        <p:spPr>
          <a:xfrm>
            <a:off x="6705600" y="6368664"/>
            <a:ext cx="2844800" cy="276999"/>
          </a:xfrm>
        </p:spPr>
        <p:txBody>
          <a:bodyPr lIns="91440" tIns="45720" rIns="91440" bIns="45720"/>
          <a:lstStyle>
            <a:lvl1pPr>
              <a:defRPr sz="1200">
                <a:solidFill>
                  <a:srgbClr val="898989"/>
                </a:solidFill>
              </a:defRPr>
            </a:lvl1pPr>
          </a:lstStyle>
          <a:p>
            <a:fld id="{D8F70F5D-49D3-41F2-A701-8D40415A4DAE}" type="slidenum">
              <a:rPr lang="en-US" altLang="en-US"/>
              <a:pPr/>
              <a:t>‹#›</a:t>
            </a:fld>
            <a:endParaRPr lang="en-US" altLang="en-US"/>
          </a:p>
        </p:txBody>
      </p:sp>
    </p:spTree>
    <p:extLst>
      <p:ext uri="{BB962C8B-B14F-4D97-AF65-F5344CB8AC3E}">
        <p14:creationId xmlns:p14="http://schemas.microsoft.com/office/powerpoint/2010/main" val="3287823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2CB537-1AA7-4EDF-9C40-95DE8C3914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53600" y="6324601"/>
            <a:ext cx="213571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304800"/>
            <a:ext cx="11379200" cy="1143000"/>
          </a:xfrm>
        </p:spPr>
        <p:txBody>
          <a:bodyPr>
            <a:normAutofit/>
          </a:bodyPr>
          <a:lstStyle>
            <a:lvl1pPr>
              <a:defRPr sz="3600" b="1">
                <a:solidFill>
                  <a:srgbClr val="272453"/>
                </a:solidFill>
              </a:defRPr>
            </a:lvl1pPr>
          </a:lstStyle>
          <a:p>
            <a:r>
              <a:rPr lang="en-US"/>
              <a:t>Click to edit Master title style</a:t>
            </a:r>
            <a:endParaRPr lang="en-US" dirty="0"/>
          </a:p>
        </p:txBody>
      </p:sp>
      <p:sp>
        <p:nvSpPr>
          <p:cNvPr id="3" name="Content Placeholder 2"/>
          <p:cNvSpPr>
            <a:spLocks noGrp="1"/>
          </p:cNvSpPr>
          <p:nvPr>
            <p:ph idx="1"/>
          </p:nvPr>
        </p:nvSpPr>
        <p:spPr>
          <a:xfrm>
            <a:off x="406400" y="1600200"/>
            <a:ext cx="11379200" cy="4648200"/>
          </a:xfrm>
        </p:spPr>
        <p:txBody>
          <a:bodyPr/>
          <a:lstStyle>
            <a:lvl1pPr>
              <a:buClr>
                <a:srgbClr val="272453"/>
              </a:buClr>
              <a:defRPr sz="3000"/>
            </a:lvl1pPr>
            <a:lvl2pPr>
              <a:buClr>
                <a:srgbClr val="272453"/>
              </a:buClr>
              <a:defRPr/>
            </a:lvl2pPr>
            <a:lvl3pPr marL="1143000" indent="-228600">
              <a:buClr>
                <a:srgbClr val="272453"/>
              </a:buClr>
              <a:buFont typeface="Courier New" pitchFamily="49" charset="0"/>
              <a:buChar char="o"/>
              <a:defRPr/>
            </a:lvl3pPr>
            <a:lvl4pPr marL="1600200" indent="-228600">
              <a:buClr>
                <a:srgbClr val="272453"/>
              </a:buClr>
              <a:buFont typeface="Arial" pitchFamily="34" charset="0"/>
              <a:buChar char="•"/>
              <a:defRPr/>
            </a:lvl4pPr>
            <a:lvl5pPr marL="2057400" indent="-228600">
              <a:buClr>
                <a:srgbClr val="272453"/>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p:nvPr>
        </p:nvSpPr>
        <p:spPr>
          <a:xfrm>
            <a:off x="304800" y="6296591"/>
            <a:ext cx="3149600" cy="381000"/>
          </a:xfrm>
        </p:spPr>
        <p:txBody>
          <a:bodyPr>
            <a:noAutofit/>
          </a:bodyPr>
          <a:lstStyle>
            <a:lvl1pPr marL="0" indent="0">
              <a:buNone/>
              <a:defRPr sz="1800"/>
            </a:lvl1pPr>
          </a:lstStyle>
          <a:p>
            <a:pPr lvl="0"/>
            <a:r>
              <a:rPr lang="en-US" noProof="0">
                <a:sym typeface="Arial" charset="0"/>
              </a:rPr>
              <a:t>Drag picture to placeholder or click icon to add</a:t>
            </a:r>
            <a:endParaRPr lang="en-US" noProof="0" dirty="0">
              <a:sym typeface="Arial" charset="0"/>
            </a:endParaRPr>
          </a:p>
        </p:txBody>
      </p:sp>
      <p:sp>
        <p:nvSpPr>
          <p:cNvPr id="7" name="Slide Number Placeholder 5">
            <a:extLst>
              <a:ext uri="{FF2B5EF4-FFF2-40B4-BE49-F238E27FC236}">
                <a16:creationId xmlns:a16="http://schemas.microsoft.com/office/drawing/2014/main" id="{9C54FC22-3568-44D4-9AAA-E55932A07E96}"/>
              </a:ext>
            </a:extLst>
          </p:cNvPr>
          <p:cNvSpPr>
            <a:spLocks noGrp="1"/>
          </p:cNvSpPr>
          <p:nvPr>
            <p:ph type="sldNum" sz="quarter" idx="11"/>
          </p:nvPr>
        </p:nvSpPr>
        <p:spPr>
          <a:xfrm>
            <a:off x="6705600" y="6368664"/>
            <a:ext cx="2844800" cy="276999"/>
          </a:xfrm>
        </p:spPr>
        <p:txBody>
          <a:bodyPr lIns="91440" tIns="45720" rIns="91440" bIns="45720"/>
          <a:lstStyle>
            <a:lvl1pPr>
              <a:defRPr sz="1200">
                <a:solidFill>
                  <a:srgbClr val="898989"/>
                </a:solidFill>
              </a:defRPr>
            </a:lvl1pPr>
          </a:lstStyle>
          <a:p>
            <a:fld id="{A8882FDE-B6E4-4DFD-A9D1-591E37BE2402}" type="slidenum">
              <a:rPr lang="en-US" altLang="en-US"/>
              <a:pPr/>
              <a:t>‹#›</a:t>
            </a:fld>
            <a:endParaRPr lang="en-US" altLang="en-US"/>
          </a:p>
        </p:txBody>
      </p:sp>
    </p:spTree>
    <p:extLst>
      <p:ext uri="{BB962C8B-B14F-4D97-AF65-F5344CB8AC3E}">
        <p14:creationId xmlns:p14="http://schemas.microsoft.com/office/powerpoint/2010/main" val="2557324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4DBD8-7934-4D11-9EE5-D151FE5E2BFE}"/>
              </a:ext>
            </a:extLst>
          </p:cNvPr>
          <p:cNvSpPr>
            <a:spLocks noGrp="1"/>
          </p:cNvSpPr>
          <p:nvPr>
            <p:ph type="dt" sz="half" idx="10"/>
          </p:nvPr>
        </p:nvSpPr>
        <p:spPr>
          <a:xfrm>
            <a:off x="0" y="0"/>
            <a:ext cx="0" cy="0"/>
          </a:xfrm>
        </p:spPr>
        <p:txBody>
          <a:bodyPr/>
          <a:lstStyle>
            <a:lvl1pPr>
              <a:defRPr>
                <a:latin typeface="Helvetica" pitchFamily="2" charset="0"/>
                <a:sym typeface="Helvetica" pitchFamily="2" charset="0"/>
              </a:defRPr>
            </a:lvl1pPr>
          </a:lstStyle>
          <a:p>
            <a:pPr>
              <a:defRPr/>
            </a:pPr>
            <a:fld id="{3C8394FA-93DB-41C0-B9C8-7D120671AE08}" type="datetimeFigureOut">
              <a:rPr lang="en-US"/>
              <a:pPr>
                <a:defRPr/>
              </a:pPr>
              <a:t>2/4/2021</a:t>
            </a:fld>
            <a:endParaRPr lang="en-US"/>
          </a:p>
        </p:txBody>
      </p:sp>
      <p:sp>
        <p:nvSpPr>
          <p:cNvPr id="3" name="Footer Placeholder 2">
            <a:extLst>
              <a:ext uri="{FF2B5EF4-FFF2-40B4-BE49-F238E27FC236}">
                <a16:creationId xmlns:a16="http://schemas.microsoft.com/office/drawing/2014/main" id="{59B8AC71-39D1-4E8D-B80C-DC35CE6A3E49}"/>
              </a:ext>
            </a:extLst>
          </p:cNvPr>
          <p:cNvSpPr>
            <a:spLocks noGrp="1"/>
          </p:cNvSpPr>
          <p:nvPr>
            <p:ph type="ftr" sz="quarter" idx="11"/>
          </p:nvPr>
        </p:nvSpPr>
        <p:spPr>
          <a:xfrm>
            <a:off x="0" y="0"/>
            <a:ext cx="0" cy="0"/>
          </a:xfrm>
        </p:spPr>
        <p:txBody>
          <a:bodyPr/>
          <a:lstStyle>
            <a:lvl1pPr>
              <a:defRPr>
                <a:latin typeface="Helvetica" pitchFamily="2" charset="0"/>
                <a:sym typeface="Helvetica" pitchFamily="2" charset="0"/>
              </a:defRPr>
            </a:lvl1pPr>
          </a:lstStyle>
          <a:p>
            <a:pPr>
              <a:defRPr/>
            </a:pPr>
            <a:endParaRPr lang="en-US"/>
          </a:p>
        </p:txBody>
      </p:sp>
      <p:sp>
        <p:nvSpPr>
          <p:cNvPr id="4" name="Slide Number Placeholder 3">
            <a:extLst>
              <a:ext uri="{FF2B5EF4-FFF2-40B4-BE49-F238E27FC236}">
                <a16:creationId xmlns:a16="http://schemas.microsoft.com/office/drawing/2014/main" id="{1BB74850-B7AB-4195-8E76-0C970FBFA958}"/>
              </a:ext>
            </a:extLst>
          </p:cNvPr>
          <p:cNvSpPr>
            <a:spLocks noGrp="1"/>
          </p:cNvSpPr>
          <p:nvPr>
            <p:ph type="sldNum" sz="quarter" idx="12"/>
          </p:nvPr>
        </p:nvSpPr>
        <p:spPr>
          <a:xfrm>
            <a:off x="8737600" y="6430963"/>
            <a:ext cx="2844800" cy="215900"/>
          </a:xfrm>
        </p:spPr>
        <p:txBody>
          <a:bodyPr/>
          <a:lstStyle>
            <a:lvl1pPr>
              <a:defRPr/>
            </a:lvl1pPr>
          </a:lstStyle>
          <a:p>
            <a:fld id="{8FD6F9FC-73F9-4648-A3A2-D4CE47EFCB3F}" type="slidenum">
              <a:rPr lang="en-US" altLang="en-US"/>
              <a:pPr/>
              <a:t>‹#›</a:t>
            </a:fld>
            <a:endParaRPr lang="en-US" altLang="en-US"/>
          </a:p>
        </p:txBody>
      </p:sp>
    </p:spTree>
    <p:extLst>
      <p:ext uri="{BB962C8B-B14F-4D97-AF65-F5344CB8AC3E}">
        <p14:creationId xmlns:p14="http://schemas.microsoft.com/office/powerpoint/2010/main" val="3421399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319D-3F43-4D6E-940D-71980041C1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30D20B-7507-4426-9BA1-8BBF52C251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3789C-CB60-4969-AE12-CA8C89238622}"/>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5" name="Footer Placeholder 4">
            <a:extLst>
              <a:ext uri="{FF2B5EF4-FFF2-40B4-BE49-F238E27FC236}">
                <a16:creationId xmlns:a16="http://schemas.microsoft.com/office/drawing/2014/main" id="{BE264257-30A5-4EB5-A54A-17582DE9B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236A1-495A-4A48-9E71-25A3BDDA0AD0}"/>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1014508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5B14-F198-42D9-8940-7BCF03485A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7B3855-D7EC-459F-8934-42FEAD0179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8D0A86-E7E4-44AE-AB56-06A781DA1E44}"/>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5" name="Footer Placeholder 4">
            <a:extLst>
              <a:ext uri="{FF2B5EF4-FFF2-40B4-BE49-F238E27FC236}">
                <a16:creationId xmlns:a16="http://schemas.microsoft.com/office/drawing/2014/main" id="{8BD1120E-9874-4D3B-8829-E28698B33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AEDF6-4EFA-44B4-88D5-192F50295ADF}"/>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62207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CFF8-A72B-4A7C-B2F4-C20DB2DE4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A1C81-CBA0-46A5-9878-89421B9849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28F98D-9E26-48BF-BCC7-65450C7A47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35821-16DE-47A5-82F9-4837C5B664C3}"/>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6" name="Footer Placeholder 5">
            <a:extLst>
              <a:ext uri="{FF2B5EF4-FFF2-40B4-BE49-F238E27FC236}">
                <a16:creationId xmlns:a16="http://schemas.microsoft.com/office/drawing/2014/main" id="{26C37420-A74D-44C3-B01B-2C0B0BB91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E91CB-C89E-4241-815B-493A3A6F43C5}"/>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61684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C2FB2-9E1B-46BF-818A-1BD4A3B4AD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A4D2FE-831B-47CB-A9EF-E20F24167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E01C3-7471-4490-8216-BBBC7C34D0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073A2B-A23A-40E0-AF21-7FD7180A02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42E0C-614B-416E-A6E3-8C5434D99D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369AE-DEAB-428B-8B75-EE152F70AF2B}"/>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8" name="Footer Placeholder 7">
            <a:extLst>
              <a:ext uri="{FF2B5EF4-FFF2-40B4-BE49-F238E27FC236}">
                <a16:creationId xmlns:a16="http://schemas.microsoft.com/office/drawing/2014/main" id="{4D3B9B07-E77D-4AD6-9C5F-DDBAC316D6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A2B0CB-56C2-4A2A-BC57-D3935D674D42}"/>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420626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F3D1-2D12-4496-940C-B3C744FBF7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1A1916-A5EA-439F-A04D-3E6A972C6BCA}"/>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4" name="Footer Placeholder 3">
            <a:extLst>
              <a:ext uri="{FF2B5EF4-FFF2-40B4-BE49-F238E27FC236}">
                <a16:creationId xmlns:a16="http://schemas.microsoft.com/office/drawing/2014/main" id="{82CCE68E-BB0C-4025-BA55-76D56F907E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A8BD4-D0DF-40DD-BBCB-6A0B840C8179}"/>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1031846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48432B-1059-4EF6-8A1C-33610087D7B6}"/>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3" name="Footer Placeholder 2">
            <a:extLst>
              <a:ext uri="{FF2B5EF4-FFF2-40B4-BE49-F238E27FC236}">
                <a16:creationId xmlns:a16="http://schemas.microsoft.com/office/drawing/2014/main" id="{DE01C9A9-4CF8-4026-B880-C634F1D126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00FCAF-72F2-4CE9-B5C0-A5C07BD05228}"/>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188572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4AF3-F651-45F6-9D6D-23614D475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5AC84C-2891-4BA3-9438-A0175AB39F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9366D-6AB4-438B-B7E5-0692EA940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CFE71-2715-4F23-A480-8854B3B12149}"/>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6" name="Footer Placeholder 5">
            <a:extLst>
              <a:ext uri="{FF2B5EF4-FFF2-40B4-BE49-F238E27FC236}">
                <a16:creationId xmlns:a16="http://schemas.microsoft.com/office/drawing/2014/main" id="{E15D37CD-5377-491E-8F3F-D9916F28B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62FBA-48DC-4C39-81A8-B472C979014D}"/>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345940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B899-EFCA-44D2-A178-EF197101CC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0E544F-DD2E-4BB0-A364-7FE8A6ACF7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F9991E-4BA4-4777-A325-1BD010E00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E081E-346F-4124-A378-543D2775C172}"/>
              </a:ext>
            </a:extLst>
          </p:cNvPr>
          <p:cNvSpPr>
            <a:spLocks noGrp="1"/>
          </p:cNvSpPr>
          <p:nvPr>
            <p:ph type="dt" sz="half" idx="10"/>
          </p:nvPr>
        </p:nvSpPr>
        <p:spPr/>
        <p:txBody>
          <a:bodyPr/>
          <a:lstStyle/>
          <a:p>
            <a:fld id="{CCBB574B-246C-4DCC-ACDE-C814161CB42C}" type="datetimeFigureOut">
              <a:rPr lang="en-US" smtClean="0"/>
              <a:t>2/4/2021</a:t>
            </a:fld>
            <a:endParaRPr lang="en-US"/>
          </a:p>
        </p:txBody>
      </p:sp>
      <p:sp>
        <p:nvSpPr>
          <p:cNvPr id="6" name="Footer Placeholder 5">
            <a:extLst>
              <a:ext uri="{FF2B5EF4-FFF2-40B4-BE49-F238E27FC236}">
                <a16:creationId xmlns:a16="http://schemas.microsoft.com/office/drawing/2014/main" id="{3C706CE9-1205-42F5-8C4C-F85BF564E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D8299-8EF9-48C8-8152-2789DEB0D099}"/>
              </a:ext>
            </a:extLst>
          </p:cNvPr>
          <p:cNvSpPr>
            <a:spLocks noGrp="1"/>
          </p:cNvSpPr>
          <p:nvPr>
            <p:ph type="sldNum" sz="quarter" idx="12"/>
          </p:nvPr>
        </p:nvSpPr>
        <p:spPr/>
        <p:txBody>
          <a:bodyPr/>
          <a:lstStyle/>
          <a:p>
            <a:fld id="{1F0E57D8-FDF1-404F-AC78-04E9281BCE01}" type="slidenum">
              <a:rPr lang="en-US" smtClean="0"/>
              <a:t>‹#›</a:t>
            </a:fld>
            <a:endParaRPr lang="en-US"/>
          </a:p>
        </p:txBody>
      </p:sp>
    </p:spTree>
    <p:extLst>
      <p:ext uri="{BB962C8B-B14F-4D97-AF65-F5344CB8AC3E}">
        <p14:creationId xmlns:p14="http://schemas.microsoft.com/office/powerpoint/2010/main" val="1254044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DC15A3-0573-40B8-A0AF-00D5A1C516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D33EF9-D618-473E-9884-4BD1E20F1A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6189C-2D52-4E07-8AB3-0D42FEF259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B574B-246C-4DCC-ACDE-C814161CB42C}" type="datetimeFigureOut">
              <a:rPr lang="en-US" smtClean="0"/>
              <a:t>2/4/2021</a:t>
            </a:fld>
            <a:endParaRPr lang="en-US"/>
          </a:p>
        </p:txBody>
      </p:sp>
      <p:sp>
        <p:nvSpPr>
          <p:cNvPr id="5" name="Footer Placeholder 4">
            <a:extLst>
              <a:ext uri="{FF2B5EF4-FFF2-40B4-BE49-F238E27FC236}">
                <a16:creationId xmlns:a16="http://schemas.microsoft.com/office/drawing/2014/main" id="{53D8CCC7-9701-4FA1-BECA-BB3AC75790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934B98-FF75-4F2D-AC60-F2FF6A183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E57D8-FDF1-404F-AC78-04E9281BCE01}" type="slidenum">
              <a:rPr lang="en-US" smtClean="0"/>
              <a:t>‹#›</a:t>
            </a:fld>
            <a:endParaRPr lang="en-US"/>
          </a:p>
        </p:txBody>
      </p:sp>
    </p:spTree>
    <p:extLst>
      <p:ext uri="{BB962C8B-B14F-4D97-AF65-F5344CB8AC3E}">
        <p14:creationId xmlns:p14="http://schemas.microsoft.com/office/powerpoint/2010/main" val="2311852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image1.jpeg" descr="pptback-02.jpg">
            <a:extLst>
              <a:ext uri="{FF2B5EF4-FFF2-40B4-BE49-F238E27FC236}">
                <a16:creationId xmlns:a16="http://schemas.microsoft.com/office/drawing/2014/main" id="{BBCA5F2C-9907-41A1-BF7D-EEFFA2DA6B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1" y="6721475"/>
            <a:ext cx="12204701"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27" name="Shape 3">
            <a:extLst>
              <a:ext uri="{FF2B5EF4-FFF2-40B4-BE49-F238E27FC236}">
                <a16:creationId xmlns:a16="http://schemas.microsoft.com/office/drawing/2014/main" id="{DF3816D3-C36F-4D95-8E0E-63C6D5CAC9A3}"/>
              </a:ext>
            </a:extLst>
          </p:cNvPr>
          <p:cNvSpPr>
            <a:spLocks noGrp="1"/>
          </p:cNvSpPr>
          <p:nvPr>
            <p:ph type="title"/>
          </p:nvPr>
        </p:nvSpPr>
        <p:spPr bwMode="auto">
          <a:xfrm>
            <a:off x="609600" y="436564"/>
            <a:ext cx="109728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8" tIns="45718" rIns="45718" bIns="45718" numCol="1" anchor="t" anchorCtr="0" compatLnSpc="1">
            <a:prstTxWarp prst="textNoShape">
              <a:avLst/>
            </a:prstTxWarp>
          </a:bodyPr>
          <a:lstStyle/>
          <a:p>
            <a:pPr lvl="0"/>
            <a:r>
              <a:rPr lang="en-US" altLang="en-US">
                <a:sym typeface="Times New Roman Bold" panose="02020803070505020304" pitchFamily="18" charset="0"/>
              </a:rPr>
              <a:t>Title Text</a:t>
            </a:r>
          </a:p>
        </p:txBody>
      </p:sp>
      <p:sp>
        <p:nvSpPr>
          <p:cNvPr id="1028" name="Shape 4">
            <a:extLst>
              <a:ext uri="{FF2B5EF4-FFF2-40B4-BE49-F238E27FC236}">
                <a16:creationId xmlns:a16="http://schemas.microsoft.com/office/drawing/2014/main" id="{538C9BF2-7C77-4F46-B4D9-D291D7CDA974}"/>
              </a:ext>
            </a:extLst>
          </p:cNvPr>
          <p:cNvSpPr>
            <a:spLocks noGrp="1"/>
          </p:cNvSpPr>
          <p:nvPr>
            <p:ph type="body" idx="1"/>
          </p:nvPr>
        </p:nvSpPr>
        <p:spPr bwMode="auto">
          <a:xfrm>
            <a:off x="609600" y="1493838"/>
            <a:ext cx="109728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8" tIns="45718" rIns="45718" bIns="45718" numCol="1" anchor="t" anchorCtr="0" compatLnSpc="1">
            <a:prstTxWarp prst="textNoShape">
              <a:avLst/>
            </a:prstTxWarp>
          </a:bodyPr>
          <a:lstStyle/>
          <a:p>
            <a:pPr lvl="0"/>
            <a:r>
              <a:rPr lang="en-US" altLang="en-US">
                <a:sym typeface="Arial" panose="020B0604020202020204" pitchFamily="34" charset="0"/>
              </a:rPr>
              <a:t>Body Level One</a:t>
            </a:r>
          </a:p>
          <a:p>
            <a:pPr lvl="1"/>
            <a:r>
              <a:rPr lang="en-US" altLang="en-US">
                <a:sym typeface="Arial" panose="020B0604020202020204" pitchFamily="34" charset="0"/>
              </a:rPr>
              <a:t>Body Level Two</a:t>
            </a:r>
          </a:p>
          <a:p>
            <a:pPr lvl="2"/>
            <a:r>
              <a:rPr lang="en-US" altLang="en-US">
                <a:sym typeface="Arial" panose="020B0604020202020204" pitchFamily="34" charset="0"/>
              </a:rPr>
              <a:t>Body Level Three</a:t>
            </a:r>
          </a:p>
          <a:p>
            <a:pPr lvl="3"/>
            <a:r>
              <a:rPr lang="en-US" altLang="en-US">
                <a:sym typeface="Arial" panose="020B0604020202020204" pitchFamily="34" charset="0"/>
              </a:rPr>
              <a:t>Body Level Four</a:t>
            </a:r>
          </a:p>
          <a:p>
            <a:pPr lvl="4"/>
            <a:r>
              <a:rPr lang="en-US" altLang="en-US">
                <a:sym typeface="Arial" panose="020B0604020202020204" pitchFamily="34" charset="0"/>
              </a:rPr>
              <a:t>Body Level Five</a:t>
            </a:r>
          </a:p>
        </p:txBody>
      </p:sp>
      <p:sp>
        <p:nvSpPr>
          <p:cNvPr id="1029" name="Shape 5">
            <a:extLst>
              <a:ext uri="{FF2B5EF4-FFF2-40B4-BE49-F238E27FC236}">
                <a16:creationId xmlns:a16="http://schemas.microsoft.com/office/drawing/2014/main" id="{85D9BD45-68FB-40F3-B543-56A0173421AC}"/>
              </a:ext>
            </a:extLst>
          </p:cNvPr>
          <p:cNvSpPr>
            <a:spLocks noGrp="1"/>
          </p:cNvSpPr>
          <p:nvPr>
            <p:ph type="sldNum" sz="quarter" idx="2"/>
          </p:nvPr>
        </p:nvSpPr>
        <p:spPr bwMode="auto">
          <a:xfrm>
            <a:off x="8737600" y="6431193"/>
            <a:ext cx="2844800" cy="215440"/>
          </a:xfrm>
          <a:prstGeom prst="rect">
            <a:avLst/>
          </a:prstGeom>
          <a:noFill/>
          <a:ln>
            <a:noFill/>
          </a:ln>
        </p:spPr>
        <p:txBody>
          <a:bodyPr vert="horz" wrap="square" lIns="45718" tIns="45718" rIns="45718" bIns="45718" numCol="1" anchor="ctr" anchorCtr="0" compatLnSpc="1">
            <a:prstTxWarp prst="textNoShape">
              <a:avLst/>
            </a:prstTxWarp>
            <a:spAutoFit/>
          </a:bodyPr>
          <a:lstStyle>
            <a:lvl1pPr algn="r" eaLnBrk="1" hangingPunct="1">
              <a:defRPr sz="800">
                <a:solidFill>
                  <a:srgbClr val="888888"/>
                </a:solidFill>
                <a:latin typeface="Arial" panose="020B0604020202020204" pitchFamily="34" charset="0"/>
                <a:cs typeface="Arial" panose="020B0604020202020204" pitchFamily="34" charset="0"/>
                <a:sym typeface="Arial" panose="020B0604020202020204" pitchFamily="34" charset="0"/>
              </a:defRPr>
            </a:lvl1pPr>
          </a:lstStyle>
          <a:p>
            <a:fld id="{953612FF-FF2C-418B-8A07-62A1EC8EC3C2}" type="slidenum">
              <a:rPr lang="en-US" altLang="en-US"/>
              <a:pPr/>
              <a:t>‹#›</a:t>
            </a:fld>
            <a:endParaRPr lang="en-US" altLang="en-US"/>
          </a:p>
        </p:txBody>
      </p:sp>
    </p:spTree>
    <p:extLst>
      <p:ext uri="{BB962C8B-B14F-4D97-AF65-F5344CB8AC3E}">
        <p14:creationId xmlns:p14="http://schemas.microsoft.com/office/powerpoint/2010/main" val="261971158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ransition spd="med"/>
  <p:txStyles>
    <p:titleStyle>
      <a:lvl1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1pPr>
      <a:lvl2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2pPr>
      <a:lvl3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3pPr>
      <a:lvl4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4pPr>
      <a:lvl5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5pPr>
      <a:lvl6pPr defTabSz="457200">
        <a:defRPr sz="2000">
          <a:solidFill>
            <a:srgbClr val="00AEEF"/>
          </a:solidFill>
          <a:latin typeface="Times New Roman Bold"/>
          <a:ea typeface="Times New Roman Bold"/>
          <a:cs typeface="Times New Roman Bold"/>
          <a:sym typeface="Times New Roman Bold"/>
        </a:defRPr>
      </a:lvl6pPr>
      <a:lvl7pPr defTabSz="457200">
        <a:defRPr sz="2000">
          <a:solidFill>
            <a:srgbClr val="00AEEF"/>
          </a:solidFill>
          <a:latin typeface="Times New Roman Bold"/>
          <a:ea typeface="Times New Roman Bold"/>
          <a:cs typeface="Times New Roman Bold"/>
          <a:sym typeface="Times New Roman Bold"/>
        </a:defRPr>
      </a:lvl7pPr>
      <a:lvl8pPr defTabSz="457200">
        <a:defRPr sz="2000">
          <a:solidFill>
            <a:srgbClr val="00AEEF"/>
          </a:solidFill>
          <a:latin typeface="Times New Roman Bold"/>
          <a:ea typeface="Times New Roman Bold"/>
          <a:cs typeface="Times New Roman Bold"/>
          <a:sym typeface="Times New Roman Bold"/>
        </a:defRPr>
      </a:lvl8pPr>
      <a:lvl9pPr defTabSz="457200">
        <a:defRPr sz="2000">
          <a:solidFill>
            <a:srgbClr val="00AEEF"/>
          </a:solidFill>
          <a:latin typeface="Times New Roman Bold"/>
          <a:ea typeface="Times New Roman Bold"/>
          <a:cs typeface="Times New Roman Bold"/>
          <a:sym typeface="Times New Roman Bold"/>
        </a:defRPr>
      </a:lvl9pPr>
    </p:titleStyle>
    <p:bodyStyle>
      <a:lvl1pPr marL="342900" indent="-342900" algn="l" defTabSz="457200" rtl="0" eaLnBrk="0" fontAlgn="base" hangingPunct="0">
        <a:lnSpc>
          <a:spcPts val="2300"/>
        </a:lnSpc>
        <a:spcBef>
          <a:spcPts val="400"/>
        </a:spcBef>
        <a:spcAft>
          <a:spcPct val="0"/>
        </a:spcAft>
        <a:buSzPct val="70000"/>
        <a:buFont typeface="Lucida Grande" charset="0"/>
        <a:buChar char="▶"/>
        <a:defRPr>
          <a:solidFill>
            <a:srgbClr val="333333"/>
          </a:solidFill>
          <a:latin typeface="Arial"/>
          <a:ea typeface="MS PGothic" pitchFamily="34" charset="-128"/>
          <a:cs typeface="Arial"/>
          <a:sym typeface="Arial" panose="020B0604020202020204" pitchFamily="34" charset="0"/>
        </a:defRPr>
      </a:lvl1pPr>
      <a:lvl2pPr marL="777875" indent="-320675" algn="l" defTabSz="457200" rtl="0" eaLnBrk="0" fontAlgn="base" hangingPunct="0">
        <a:lnSpc>
          <a:spcPts val="2300"/>
        </a:lnSpc>
        <a:spcBef>
          <a:spcPts val="400"/>
        </a:spcBef>
        <a:spcAft>
          <a:spcPct val="0"/>
        </a:spcAft>
        <a:buSzPct val="100000"/>
        <a:buFont typeface="Lucida Grande" charset="0"/>
        <a:buChar char="–"/>
        <a:defRPr>
          <a:solidFill>
            <a:srgbClr val="333333"/>
          </a:solidFill>
          <a:latin typeface="Arial"/>
          <a:ea typeface="Arial"/>
          <a:cs typeface="Arial"/>
          <a:sym typeface="Arial" panose="020B0604020202020204" pitchFamily="34" charset="0"/>
        </a:defRPr>
      </a:lvl2pPr>
      <a:lvl3pPr marL="1208088" indent="-293688" algn="l" defTabSz="457200" rtl="0" eaLnBrk="0" fontAlgn="base" hangingPunct="0">
        <a:lnSpc>
          <a:spcPts val="2300"/>
        </a:lnSpc>
        <a:spcBef>
          <a:spcPts val="400"/>
        </a:spcBef>
        <a:spcAft>
          <a:spcPct val="0"/>
        </a:spcAft>
        <a:buSzPct val="100000"/>
        <a:buFont typeface="Lucida Grande" charset="0"/>
        <a:buChar char="•"/>
        <a:defRPr>
          <a:solidFill>
            <a:srgbClr val="333333"/>
          </a:solidFill>
          <a:latin typeface="Arial"/>
          <a:ea typeface="Arial"/>
          <a:cs typeface="Arial"/>
          <a:sym typeface="Arial" panose="020B0604020202020204" pitchFamily="34" charset="0"/>
        </a:defRPr>
      </a:lvl3pPr>
      <a:lvl4pPr marL="1714500" indent="-342900" algn="l" defTabSz="457200" rtl="0" eaLnBrk="0" fontAlgn="base" hangingPunct="0">
        <a:lnSpc>
          <a:spcPts val="2300"/>
        </a:lnSpc>
        <a:spcBef>
          <a:spcPts val="400"/>
        </a:spcBef>
        <a:spcAft>
          <a:spcPct val="0"/>
        </a:spcAft>
        <a:buSzPct val="100000"/>
        <a:buFont typeface="Lucida Grande" charset="0"/>
        <a:buChar char="–"/>
        <a:defRPr>
          <a:solidFill>
            <a:srgbClr val="333333"/>
          </a:solidFill>
          <a:latin typeface="Arial"/>
          <a:ea typeface="Arial"/>
          <a:cs typeface="Arial"/>
          <a:sym typeface="Arial" panose="020B0604020202020204" pitchFamily="34" charset="0"/>
        </a:defRPr>
      </a:lvl4pPr>
      <a:lvl5pPr marL="2239963" indent="-411163" algn="l" defTabSz="457200" rtl="0" eaLnBrk="0" fontAlgn="base" hangingPunct="0">
        <a:lnSpc>
          <a:spcPts val="2300"/>
        </a:lnSpc>
        <a:spcBef>
          <a:spcPts val="400"/>
        </a:spcBef>
        <a:spcAft>
          <a:spcPct val="0"/>
        </a:spcAft>
        <a:buSzPct val="100000"/>
        <a:buFont typeface="Lucida Grande" charset="0"/>
        <a:buChar char="»"/>
        <a:defRPr>
          <a:solidFill>
            <a:srgbClr val="333333"/>
          </a:solidFill>
          <a:latin typeface="Arial"/>
          <a:ea typeface="Arial"/>
          <a:cs typeface="Arial"/>
          <a:sym typeface="Arial" panose="020B0604020202020204" pitchFamily="34" charset="0"/>
        </a:defRPr>
      </a:lvl5pPr>
      <a:lvl6pPr marL="2491738" indent="-205738" defTabSz="457200">
        <a:lnSpc>
          <a:spcPts val="2300"/>
        </a:lnSpc>
        <a:spcBef>
          <a:spcPts val="400"/>
        </a:spcBef>
        <a:buSzPct val="100000"/>
        <a:buFont typeface="Lucida Grande"/>
        <a:buChar char="•"/>
        <a:defRPr>
          <a:solidFill>
            <a:srgbClr val="333333"/>
          </a:solidFill>
          <a:latin typeface="Arial"/>
          <a:ea typeface="Arial"/>
          <a:cs typeface="Arial"/>
          <a:sym typeface="Arial"/>
        </a:defRPr>
      </a:lvl6pPr>
      <a:lvl7pPr marL="2948938" indent="-205738" defTabSz="457200">
        <a:lnSpc>
          <a:spcPts val="2300"/>
        </a:lnSpc>
        <a:spcBef>
          <a:spcPts val="400"/>
        </a:spcBef>
        <a:buSzPct val="100000"/>
        <a:buFont typeface="Lucida Grande"/>
        <a:buChar char="•"/>
        <a:defRPr>
          <a:solidFill>
            <a:srgbClr val="333333"/>
          </a:solidFill>
          <a:latin typeface="Arial"/>
          <a:ea typeface="Arial"/>
          <a:cs typeface="Arial"/>
          <a:sym typeface="Arial"/>
        </a:defRPr>
      </a:lvl7pPr>
      <a:lvl8pPr marL="3406140" indent="-205738" defTabSz="457200">
        <a:lnSpc>
          <a:spcPts val="2300"/>
        </a:lnSpc>
        <a:spcBef>
          <a:spcPts val="400"/>
        </a:spcBef>
        <a:buSzPct val="100000"/>
        <a:buFont typeface="Lucida Grande"/>
        <a:buChar char="•"/>
        <a:defRPr>
          <a:solidFill>
            <a:srgbClr val="333333"/>
          </a:solidFill>
          <a:latin typeface="Arial"/>
          <a:ea typeface="Arial"/>
          <a:cs typeface="Arial"/>
          <a:sym typeface="Arial"/>
        </a:defRPr>
      </a:lvl8pPr>
      <a:lvl9pPr marL="3863340" indent="-205740" defTabSz="457200">
        <a:lnSpc>
          <a:spcPts val="2300"/>
        </a:lnSpc>
        <a:spcBef>
          <a:spcPts val="400"/>
        </a:spcBef>
        <a:buSzPct val="100000"/>
        <a:buFont typeface="Lucida Grande"/>
        <a:buChar char="•"/>
        <a:defRPr>
          <a:solidFill>
            <a:srgbClr val="333333"/>
          </a:solidFill>
          <a:latin typeface="Arial"/>
          <a:ea typeface="Arial"/>
          <a:cs typeface="Arial"/>
          <a:sym typeface="Arial"/>
        </a:defRPr>
      </a:lvl9pPr>
    </p:bodyStyle>
    <p:otherStyle>
      <a:lvl1pPr algn="r" defTabSz="457200">
        <a:defRPr sz="800">
          <a:solidFill>
            <a:schemeClr val="tx1"/>
          </a:solidFill>
          <a:latin typeface="+mn-lt"/>
          <a:ea typeface="+mn-ea"/>
          <a:cs typeface="+mn-cs"/>
          <a:sym typeface="Arial"/>
        </a:defRPr>
      </a:lvl1pPr>
      <a:lvl2pPr algn="r" defTabSz="457200">
        <a:defRPr sz="800">
          <a:solidFill>
            <a:schemeClr val="tx1"/>
          </a:solidFill>
          <a:latin typeface="+mn-lt"/>
          <a:ea typeface="+mn-ea"/>
          <a:cs typeface="+mn-cs"/>
          <a:sym typeface="Arial"/>
        </a:defRPr>
      </a:lvl2pPr>
      <a:lvl3pPr algn="r" defTabSz="457200">
        <a:defRPr sz="800">
          <a:solidFill>
            <a:schemeClr val="tx1"/>
          </a:solidFill>
          <a:latin typeface="+mn-lt"/>
          <a:ea typeface="+mn-ea"/>
          <a:cs typeface="+mn-cs"/>
          <a:sym typeface="Arial"/>
        </a:defRPr>
      </a:lvl3pPr>
      <a:lvl4pPr algn="r" defTabSz="457200">
        <a:defRPr sz="800">
          <a:solidFill>
            <a:schemeClr val="tx1"/>
          </a:solidFill>
          <a:latin typeface="+mn-lt"/>
          <a:ea typeface="+mn-ea"/>
          <a:cs typeface="+mn-cs"/>
          <a:sym typeface="Arial"/>
        </a:defRPr>
      </a:lvl4pPr>
      <a:lvl5pPr algn="r" defTabSz="457200">
        <a:defRPr sz="800">
          <a:solidFill>
            <a:schemeClr val="tx1"/>
          </a:solidFill>
          <a:latin typeface="+mn-lt"/>
          <a:ea typeface="+mn-ea"/>
          <a:cs typeface="+mn-cs"/>
          <a:sym typeface="Arial"/>
        </a:defRPr>
      </a:lvl5pPr>
      <a:lvl6pPr algn="r" defTabSz="457200">
        <a:defRPr sz="800">
          <a:solidFill>
            <a:schemeClr val="tx1"/>
          </a:solidFill>
          <a:latin typeface="+mn-lt"/>
          <a:ea typeface="+mn-ea"/>
          <a:cs typeface="+mn-cs"/>
          <a:sym typeface="Arial"/>
        </a:defRPr>
      </a:lvl6pPr>
      <a:lvl7pPr algn="r" defTabSz="457200">
        <a:defRPr sz="800">
          <a:solidFill>
            <a:schemeClr val="tx1"/>
          </a:solidFill>
          <a:latin typeface="+mn-lt"/>
          <a:ea typeface="+mn-ea"/>
          <a:cs typeface="+mn-cs"/>
          <a:sym typeface="Arial"/>
        </a:defRPr>
      </a:lvl7pPr>
      <a:lvl8pPr algn="r" defTabSz="457200">
        <a:defRPr sz="800">
          <a:solidFill>
            <a:schemeClr val="tx1"/>
          </a:solidFill>
          <a:latin typeface="+mn-lt"/>
          <a:ea typeface="+mn-ea"/>
          <a:cs typeface="+mn-cs"/>
          <a:sym typeface="Arial"/>
        </a:defRPr>
      </a:lvl8pPr>
      <a:lvl9pPr algn="r" defTabSz="457200">
        <a:defRPr sz="8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9.jpe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howtosavetheworld.ca/2009/03/18/the-optimal-size-of-group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34.jpeg"/><Relationship Id="rId7" Type="http://schemas.openxmlformats.org/officeDocument/2006/relationships/diagramQuickStyle" Target="../diagrams/quickStyle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hyperlink" Target="https://creativecommons.org/licenses/by-nc-nd/3.0/" TargetMode="External"/><Relationship Id="rId4" Type="http://schemas.openxmlformats.org/officeDocument/2006/relationships/hyperlink" Target="https://betterhealthwhileaging.net/10-types-medical-information-for-new-doctor-or-phr/" TargetMode="External"/><Relationship Id="rId9" Type="http://schemas.microsoft.com/office/2007/relationships/diagramDrawing" Target="../diagrams/drawing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4.xml.rels><?xml version="1.0" encoding="UTF-8" standalone="yes"?>
<Relationships xmlns="http://schemas.openxmlformats.org/package/2006/relationships"><Relationship Id="rId3" Type="http://schemas.openxmlformats.org/officeDocument/2006/relationships/hyperlink" Target="http://www.emdocs.net/emergency-department-flow-what-works-what-does-not-work-and-how-can-we-improve/"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hyperlink" Target="https://www.ncbi.nlm.nih.gov/entrez/eutils/elink.fcgi?dbfrom=pubmed&amp;retmode=ref&amp;cmd=prlinks&amp;id=26366984" TargetMode="Externa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7.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5.xml.rels><?xml version="1.0" encoding="UTF-8" standalone="yes"?>
<Relationships xmlns="http://schemas.openxmlformats.org/package/2006/relationships"><Relationship Id="rId3" Type="http://schemas.openxmlformats.org/officeDocument/2006/relationships/hyperlink" Target="https://www.publicdomainpictures.net/en/view-image.php?image=262964&amp;picture=depression-depressed-frustrated" TargetMode="External"/><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dismantlingracism.org/"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2256"/>
            <a:ext cx="12198096" cy="343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5AEC65-ADDF-436E-AF8A-E07FCB8EA023}"/>
              </a:ext>
            </a:extLst>
          </p:cNvPr>
          <p:cNvSpPr>
            <a:spLocks noGrp="1"/>
          </p:cNvSpPr>
          <p:nvPr>
            <p:ph type="ctrTitle"/>
          </p:nvPr>
        </p:nvSpPr>
        <p:spPr>
          <a:xfrm>
            <a:off x="4520396" y="1970764"/>
            <a:ext cx="6876267" cy="1456574"/>
          </a:xfrm>
        </p:spPr>
        <p:txBody>
          <a:bodyPr anchor="ctr">
            <a:normAutofit fontScale="90000"/>
          </a:bodyPr>
          <a:lstStyle/>
          <a:p>
            <a:pPr algn="l"/>
            <a:r>
              <a:rPr lang="en-US" dirty="0">
                <a:solidFill>
                  <a:schemeClr val="bg1"/>
                </a:solidFill>
              </a:rPr>
              <a:t>Anti-Racism in Medical Education</a:t>
            </a:r>
          </a:p>
        </p:txBody>
      </p:sp>
      <p:sp>
        <p:nvSpPr>
          <p:cNvPr id="3" name="Subtitle 2">
            <a:extLst>
              <a:ext uri="{FF2B5EF4-FFF2-40B4-BE49-F238E27FC236}">
                <a16:creationId xmlns:a16="http://schemas.microsoft.com/office/drawing/2014/main" id="{FD9B9DB0-3A02-4C2C-B9A8-DFB0FFCA7F18}"/>
              </a:ext>
            </a:extLst>
          </p:cNvPr>
          <p:cNvSpPr>
            <a:spLocks noGrp="1"/>
          </p:cNvSpPr>
          <p:nvPr>
            <p:ph type="subTitle" idx="1"/>
          </p:nvPr>
        </p:nvSpPr>
        <p:spPr>
          <a:xfrm>
            <a:off x="795339" y="2418588"/>
            <a:ext cx="2929718" cy="2020824"/>
          </a:xfrm>
        </p:spPr>
        <p:txBody>
          <a:bodyPr anchor="ctr">
            <a:normAutofit lnSpcReduction="10000"/>
          </a:bodyPr>
          <a:lstStyle/>
          <a:p>
            <a:pPr algn="r"/>
            <a:r>
              <a:rPr lang="en-US" dirty="0">
                <a:solidFill>
                  <a:schemeClr val="bg1"/>
                </a:solidFill>
              </a:rPr>
              <a:t>Georgetown University Hospital Department of Medicine Grand Rounds</a:t>
            </a:r>
          </a:p>
          <a:p>
            <a:pPr algn="r"/>
            <a:r>
              <a:rPr lang="en-US" dirty="0">
                <a:solidFill>
                  <a:schemeClr val="bg1"/>
                </a:solidFill>
              </a:rPr>
              <a:t>February 4</a:t>
            </a:r>
            <a:r>
              <a:rPr lang="en-US" baseline="30000" dirty="0">
                <a:solidFill>
                  <a:schemeClr val="bg1"/>
                </a:solidFill>
              </a:rPr>
              <a:t>th</a:t>
            </a:r>
            <a:r>
              <a:rPr lang="en-US" dirty="0">
                <a:solidFill>
                  <a:schemeClr val="bg1"/>
                </a:solidFill>
              </a:rPr>
              <a:t>, 2021 </a:t>
            </a:r>
          </a:p>
        </p:txBody>
      </p:sp>
      <p:cxnSp>
        <p:nvCxnSpPr>
          <p:cNvPr id="21" name="Straight Connector 13">
            <a:extLst>
              <a:ext uri="{FF2B5EF4-FFF2-40B4-BE49-F238E27FC236}">
                <a16:creationId xmlns:a16="http://schemas.microsoft.com/office/drawing/2014/main" id="{06AA7778-3AED-4D28-BAFA-926D05F55C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00862" y="2240280"/>
            <a:ext cx="0" cy="2377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42C31F12-CE46-4958-843B-603A5E5677F2}"/>
              </a:ext>
            </a:extLst>
          </p:cNvPr>
          <p:cNvSpPr txBox="1">
            <a:spLocks/>
          </p:cNvSpPr>
          <p:nvPr/>
        </p:nvSpPr>
        <p:spPr>
          <a:xfrm>
            <a:off x="4520396" y="3754624"/>
            <a:ext cx="6876267" cy="145657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chemeClr val="bg1"/>
                </a:solidFill>
              </a:rPr>
              <a:t>Amara Davidson, MD PGY-1</a:t>
            </a:r>
          </a:p>
          <a:p>
            <a:pPr algn="l"/>
            <a:r>
              <a:rPr lang="en-US" sz="2800" dirty="0">
                <a:solidFill>
                  <a:schemeClr val="bg1"/>
                </a:solidFill>
              </a:rPr>
              <a:t>Joseph Truglio, MD MPH Program Director</a:t>
            </a:r>
          </a:p>
          <a:p>
            <a:pPr algn="l"/>
            <a:r>
              <a:rPr lang="en-US" sz="1800" i="1" dirty="0">
                <a:solidFill>
                  <a:schemeClr val="bg1"/>
                </a:solidFill>
              </a:rPr>
              <a:t>Med-Peds Residency, Icahn School of Medicine at Mount Sinai</a:t>
            </a:r>
          </a:p>
        </p:txBody>
      </p:sp>
    </p:spTree>
    <p:extLst>
      <p:ext uri="{BB962C8B-B14F-4D97-AF65-F5344CB8AC3E}">
        <p14:creationId xmlns:p14="http://schemas.microsoft.com/office/powerpoint/2010/main" val="56302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BACB-4885-48B2-A84F-B765FA2211F3}"/>
              </a:ext>
            </a:extLst>
          </p:cNvPr>
          <p:cNvSpPr>
            <a:spLocks noGrp="1"/>
          </p:cNvSpPr>
          <p:nvPr>
            <p:ph type="title"/>
          </p:nvPr>
        </p:nvSpPr>
        <p:spPr>
          <a:xfrm>
            <a:off x="838200" y="-128134"/>
            <a:ext cx="10515600" cy="1325563"/>
          </a:xfrm>
        </p:spPr>
        <p:txBody>
          <a:bodyPr/>
          <a:lstStyle/>
          <a:p>
            <a:r>
              <a:rPr lang="en-US" dirty="0"/>
              <a:t>Anti-Racism in Medical Education</a:t>
            </a:r>
          </a:p>
        </p:txBody>
      </p:sp>
      <p:graphicFrame>
        <p:nvGraphicFramePr>
          <p:cNvPr id="4" name="Content Placeholder 3">
            <a:extLst>
              <a:ext uri="{FF2B5EF4-FFF2-40B4-BE49-F238E27FC236}">
                <a16:creationId xmlns:a16="http://schemas.microsoft.com/office/drawing/2014/main" id="{FB97817A-A88C-4084-9CA2-0007534915A6}"/>
              </a:ext>
            </a:extLst>
          </p:cNvPr>
          <p:cNvGraphicFramePr>
            <a:graphicFrameLocks noGrp="1"/>
          </p:cNvGraphicFramePr>
          <p:nvPr>
            <p:ph idx="1"/>
            <p:extLst>
              <p:ext uri="{D42A27DB-BD31-4B8C-83A1-F6EECF244321}">
                <p14:modId xmlns:p14="http://schemas.microsoft.com/office/powerpoint/2010/main" val="4201335214"/>
              </p:ext>
            </p:extLst>
          </p:nvPr>
        </p:nvGraphicFramePr>
        <p:xfrm>
          <a:off x="174171" y="1197428"/>
          <a:ext cx="11582400" cy="5203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0973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person standing in front of a building&#10;&#10;Description automatically generated">
            <a:extLst>
              <a:ext uri="{FF2B5EF4-FFF2-40B4-BE49-F238E27FC236}">
                <a16:creationId xmlns:a16="http://schemas.microsoft.com/office/drawing/2014/main" id="{F767782C-9122-4000-B7F5-042BE9CACB5D}"/>
              </a:ext>
            </a:extLst>
          </p:cNvPr>
          <p:cNvPicPr>
            <a:picLocks noChangeAspect="1"/>
          </p:cNvPicPr>
          <p:nvPr/>
        </p:nvPicPr>
        <p:blipFill rotWithShape="1">
          <a:blip r:embed="rId3">
            <a:extLst>
              <a:ext uri="{28A0092B-C50C-407E-A947-70E740481C1C}">
                <a14:useLocalDpi xmlns:a14="http://schemas.microsoft.com/office/drawing/2010/main" val="0"/>
              </a:ext>
            </a:extLst>
          </a:blip>
          <a:srcRect t="15671"/>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4" name="Picture 3" descr="A group of people in front of a building&#10;&#10;Description automatically generated">
            <a:extLst>
              <a:ext uri="{FF2B5EF4-FFF2-40B4-BE49-F238E27FC236}">
                <a16:creationId xmlns:a16="http://schemas.microsoft.com/office/drawing/2014/main" id="{63CEA27D-6D66-4499-9A2F-6C0F08C41985}"/>
              </a:ext>
            </a:extLst>
          </p:cNvPr>
          <p:cNvPicPr>
            <a:picLocks noChangeAspect="1"/>
          </p:cNvPicPr>
          <p:nvPr/>
        </p:nvPicPr>
        <p:blipFill rotWithShape="1">
          <a:blip r:embed="rId4">
            <a:extLst>
              <a:ext uri="{28A0092B-C50C-407E-A947-70E740481C1C}">
                <a14:useLocalDpi xmlns:a14="http://schemas.microsoft.com/office/drawing/2010/main" val="0"/>
              </a:ext>
            </a:extLst>
          </a:blip>
          <a:srcRect r="6358" b="1"/>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16" name="Freeform: Shape 15">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DD110B-D310-4EE8-A119-13697CD6A2D6}"/>
              </a:ext>
            </a:extLst>
          </p:cNvPr>
          <p:cNvSpPr>
            <a:spLocks noGrp="1"/>
          </p:cNvSpPr>
          <p:nvPr>
            <p:ph type="title"/>
          </p:nvPr>
        </p:nvSpPr>
        <p:spPr>
          <a:xfrm>
            <a:off x="618064" y="2166721"/>
            <a:ext cx="3886199" cy="915035"/>
          </a:xfrm>
        </p:spPr>
        <p:txBody>
          <a:bodyPr>
            <a:normAutofit/>
          </a:bodyPr>
          <a:lstStyle/>
          <a:p>
            <a:r>
              <a:rPr lang="en-US" sz="3300" dirty="0"/>
              <a:t>Program Structure</a:t>
            </a:r>
          </a:p>
        </p:txBody>
      </p:sp>
      <p:sp>
        <p:nvSpPr>
          <p:cNvPr id="5" name="Text Placeholder 4">
            <a:extLst>
              <a:ext uri="{FF2B5EF4-FFF2-40B4-BE49-F238E27FC236}">
                <a16:creationId xmlns:a16="http://schemas.microsoft.com/office/drawing/2014/main" id="{7666D605-5FB2-45B2-90D2-F0CCC753DA7B}"/>
              </a:ext>
            </a:extLst>
          </p:cNvPr>
          <p:cNvSpPr>
            <a:spLocks noGrp="1"/>
          </p:cNvSpPr>
          <p:nvPr>
            <p:ph type="body" idx="1"/>
          </p:nvPr>
        </p:nvSpPr>
        <p:spPr>
          <a:xfrm>
            <a:off x="618064" y="3081756"/>
            <a:ext cx="4620544" cy="1775994"/>
          </a:xfrm>
        </p:spPr>
        <p:txBody>
          <a:bodyPr>
            <a:normAutofit/>
          </a:bodyPr>
          <a:lstStyle/>
          <a:p>
            <a:pPr marL="0" indent="0">
              <a:buNone/>
            </a:pPr>
            <a:r>
              <a:rPr lang="en-US" sz="1800" i="1"/>
              <a:t>Our aim is to shift power in residency recruitment and training away solely from the academic medical center to the patients and communities that will be cared for by and participate in the training of residents.  </a:t>
            </a:r>
          </a:p>
        </p:txBody>
      </p:sp>
    </p:spTree>
    <p:extLst>
      <p:ext uri="{BB962C8B-B14F-4D97-AF65-F5344CB8AC3E}">
        <p14:creationId xmlns:p14="http://schemas.microsoft.com/office/powerpoint/2010/main" val="249972240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CADA2-6723-4A4E-8E6F-52BDE50F80A2}"/>
              </a:ext>
            </a:extLst>
          </p:cNvPr>
          <p:cNvSpPr>
            <a:spLocks noGrp="1"/>
          </p:cNvSpPr>
          <p:nvPr>
            <p:ph type="title"/>
          </p:nvPr>
        </p:nvSpPr>
        <p:spPr>
          <a:xfrm>
            <a:off x="841248" y="334644"/>
            <a:ext cx="10509504" cy="1076914"/>
          </a:xfrm>
        </p:spPr>
        <p:txBody>
          <a:bodyPr anchor="ctr">
            <a:normAutofit/>
          </a:bodyPr>
          <a:lstStyle/>
          <a:p>
            <a:r>
              <a:rPr lang="en-US" sz="4000"/>
              <a:t>Program Structure</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8E0F25B-56BA-463F-B808-EA862CB060DC}"/>
              </a:ext>
            </a:extLst>
          </p:cNvPr>
          <p:cNvGraphicFramePr>
            <a:graphicFrameLocks noGrp="1"/>
          </p:cNvGraphicFramePr>
          <p:nvPr>
            <p:ph idx="1"/>
            <p:extLst>
              <p:ext uri="{D42A27DB-BD31-4B8C-83A1-F6EECF244321}">
                <p14:modId xmlns:p14="http://schemas.microsoft.com/office/powerpoint/2010/main" val="182334532"/>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6745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70A8D90-01D3-45DA-9BD3-13BCDFF417E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5745"/>
          <a:stretch/>
        </p:blipFill>
        <p:spPr>
          <a:xfrm>
            <a:off x="-4243" y="10"/>
            <a:ext cx="12196243" cy="6857990"/>
          </a:xfrm>
          <a:prstGeom prst="rect">
            <a:avLst/>
          </a:prstGeom>
        </p:spPr>
      </p:pic>
      <p:sp>
        <p:nvSpPr>
          <p:cNvPr id="2" name="Title 1">
            <a:extLst>
              <a:ext uri="{FF2B5EF4-FFF2-40B4-BE49-F238E27FC236}">
                <a16:creationId xmlns:a16="http://schemas.microsoft.com/office/drawing/2014/main" id="{CEAA8924-5FBC-42B2-A3FA-551CA99D7404}"/>
              </a:ext>
            </a:extLst>
          </p:cNvPr>
          <p:cNvSpPr>
            <a:spLocks noGrp="1"/>
          </p:cNvSpPr>
          <p:nvPr>
            <p:ph type="title"/>
          </p:nvPr>
        </p:nvSpPr>
        <p:spPr>
          <a:xfrm>
            <a:off x="643467" y="169980"/>
            <a:ext cx="10905066" cy="1135737"/>
          </a:xfrm>
        </p:spPr>
        <p:txBody>
          <a:bodyPr>
            <a:normAutofit/>
          </a:bodyPr>
          <a:lstStyle/>
          <a:p>
            <a:r>
              <a:rPr lang="en-US" sz="6000" b="1" dirty="0"/>
              <a:t>Program Structure</a:t>
            </a:r>
          </a:p>
        </p:txBody>
      </p:sp>
      <p:sp>
        <p:nvSpPr>
          <p:cNvPr id="19"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9A1FF82B-63CC-4E42-AAB2-FEDA224B3619}"/>
              </a:ext>
            </a:extLst>
          </p:cNvPr>
          <p:cNvGraphicFramePr/>
          <p:nvPr>
            <p:extLst>
              <p:ext uri="{D42A27DB-BD31-4B8C-83A1-F6EECF244321}">
                <p14:modId xmlns:p14="http://schemas.microsoft.com/office/powerpoint/2010/main" val="3751322381"/>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00305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68DC4B-C241-4140-9261-DCFAED779974}"/>
              </a:ext>
            </a:extLst>
          </p:cNvPr>
          <p:cNvPicPr>
            <a:picLocks noChangeAspect="1"/>
          </p:cNvPicPr>
          <p:nvPr/>
        </p:nvPicPr>
        <p:blipFill>
          <a:blip r:embed="rId2"/>
          <a:stretch>
            <a:fillRect/>
          </a:stretch>
        </p:blipFill>
        <p:spPr>
          <a:xfrm>
            <a:off x="810904" y="35471"/>
            <a:ext cx="5835555" cy="6336640"/>
          </a:xfrm>
          <a:prstGeom prst="rect">
            <a:avLst/>
          </a:prstGeom>
        </p:spPr>
      </p:pic>
      <p:sp>
        <p:nvSpPr>
          <p:cNvPr id="8" name="Rectangle: Rounded Corners 7">
            <a:extLst>
              <a:ext uri="{FF2B5EF4-FFF2-40B4-BE49-F238E27FC236}">
                <a16:creationId xmlns:a16="http://schemas.microsoft.com/office/drawing/2014/main" id="{CD6E0040-235E-4DE1-AF2D-026EFC0A1CB9}"/>
              </a:ext>
            </a:extLst>
          </p:cNvPr>
          <p:cNvSpPr/>
          <p:nvPr/>
        </p:nvSpPr>
        <p:spPr>
          <a:xfrm>
            <a:off x="7846325" y="327543"/>
            <a:ext cx="3534771" cy="12010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Mission statement developed in collaboration with community and patients.  Metrics follow from this. </a:t>
            </a:r>
          </a:p>
        </p:txBody>
      </p:sp>
      <p:sp>
        <p:nvSpPr>
          <p:cNvPr id="11" name="Rectangle: Rounded Corners 10">
            <a:extLst>
              <a:ext uri="{FF2B5EF4-FFF2-40B4-BE49-F238E27FC236}">
                <a16:creationId xmlns:a16="http://schemas.microsoft.com/office/drawing/2014/main" id="{A849D6B1-A06E-46B5-A3D1-930C21BB9C52}"/>
              </a:ext>
            </a:extLst>
          </p:cNvPr>
          <p:cNvSpPr/>
          <p:nvPr/>
        </p:nvSpPr>
        <p:spPr>
          <a:xfrm>
            <a:off x="7846325" y="1763282"/>
            <a:ext cx="3534771" cy="16240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Primary care and social justice are dual priorities</a:t>
            </a:r>
          </a:p>
          <a:p>
            <a:endParaRPr lang="en-US" dirty="0">
              <a:solidFill>
                <a:schemeClr val="tx1"/>
              </a:solidFill>
            </a:endParaRPr>
          </a:p>
          <a:p>
            <a:r>
              <a:rPr lang="en-US" dirty="0">
                <a:solidFill>
                  <a:schemeClr val="tx1"/>
                </a:solidFill>
              </a:rPr>
              <a:t>AOA, Board Scores blinded. Clerkship grades, schools de-emphasized. </a:t>
            </a:r>
          </a:p>
        </p:txBody>
      </p:sp>
      <p:sp>
        <p:nvSpPr>
          <p:cNvPr id="12" name="Rectangle: Rounded Corners 11">
            <a:extLst>
              <a:ext uri="{FF2B5EF4-FFF2-40B4-BE49-F238E27FC236}">
                <a16:creationId xmlns:a16="http://schemas.microsoft.com/office/drawing/2014/main" id="{C773F6F0-C893-4CA8-B697-5E0D280D5B21}"/>
              </a:ext>
            </a:extLst>
          </p:cNvPr>
          <p:cNvSpPr/>
          <p:nvPr/>
        </p:nvSpPr>
        <p:spPr>
          <a:xfrm>
            <a:off x="7846324" y="3622101"/>
            <a:ext cx="3534771" cy="25862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Recruitment committee reflects power sharing, including physicians, SW, RN, chaplains, patients and community leaders.</a:t>
            </a:r>
          </a:p>
          <a:p>
            <a:endParaRPr lang="en-US" dirty="0">
              <a:solidFill>
                <a:schemeClr val="tx1"/>
              </a:solidFill>
            </a:endParaRPr>
          </a:p>
          <a:p>
            <a:r>
              <a:rPr lang="en-US" dirty="0">
                <a:solidFill>
                  <a:schemeClr val="tx1"/>
                </a:solidFill>
              </a:rPr>
              <a:t>Extensive development on anti-oppressive techniques</a:t>
            </a:r>
          </a:p>
        </p:txBody>
      </p:sp>
      <p:sp>
        <p:nvSpPr>
          <p:cNvPr id="14" name="TextBox 13">
            <a:extLst>
              <a:ext uri="{FF2B5EF4-FFF2-40B4-BE49-F238E27FC236}">
                <a16:creationId xmlns:a16="http://schemas.microsoft.com/office/drawing/2014/main" id="{71B2DA00-0A8F-46D1-B070-608760F0D798}"/>
              </a:ext>
            </a:extLst>
          </p:cNvPr>
          <p:cNvSpPr txBox="1"/>
          <p:nvPr/>
        </p:nvSpPr>
        <p:spPr>
          <a:xfrm>
            <a:off x="153538" y="6427113"/>
            <a:ext cx="6093724" cy="430887"/>
          </a:xfrm>
          <a:prstGeom prst="rect">
            <a:avLst/>
          </a:prstGeom>
          <a:noFill/>
        </p:spPr>
        <p:txBody>
          <a:bodyPr wrap="square">
            <a:spAutoFit/>
          </a:bodyPr>
          <a:lstStyle/>
          <a:p>
            <a:r>
              <a:rPr lang="en-US" sz="1100" dirty="0">
                <a:effectLst/>
                <a:latin typeface="Palatino"/>
                <a:ea typeface="Calibri" panose="020F0502020204030204" pitchFamily="34" charset="0"/>
                <a:cs typeface="Times New Roman" panose="02020603050405020304" pitchFamily="18" charset="0"/>
              </a:rPr>
              <a:t>Truglio, J, Palermo, A., Hess, L., </a:t>
            </a:r>
            <a:r>
              <a:rPr lang="en-US" sz="1100" dirty="0" err="1">
                <a:effectLst/>
                <a:latin typeface="Palatino"/>
                <a:ea typeface="Calibri" panose="020F0502020204030204" pitchFamily="34" charset="0"/>
                <a:cs typeface="Times New Roman" panose="02020603050405020304" pitchFamily="18" charset="0"/>
              </a:rPr>
              <a:t>Dennar</a:t>
            </a:r>
            <a:r>
              <a:rPr lang="en-US" sz="1100" dirty="0">
                <a:effectLst/>
                <a:latin typeface="Palatino"/>
                <a:ea typeface="Calibri" panose="020F0502020204030204" pitchFamily="34" charset="0"/>
                <a:cs typeface="Times New Roman" panose="02020603050405020304" pitchFamily="18" charset="0"/>
              </a:rPr>
              <a:t>, P., </a:t>
            </a:r>
            <a:r>
              <a:rPr lang="en-US" sz="1100" dirty="0" err="1">
                <a:effectLst/>
                <a:latin typeface="Palatino"/>
                <a:ea typeface="Calibri" panose="020F0502020204030204" pitchFamily="34" charset="0"/>
                <a:cs typeface="Times New Roman" panose="02020603050405020304" pitchFamily="18" charset="0"/>
              </a:rPr>
              <a:t>Eyssallenne</a:t>
            </a:r>
            <a:r>
              <a:rPr lang="en-US" sz="1100" dirty="0">
                <a:effectLst/>
                <a:latin typeface="Palatino"/>
                <a:ea typeface="Calibri" panose="020F0502020204030204" pitchFamily="34" charset="0"/>
                <a:cs typeface="Times New Roman" panose="02020603050405020304" pitchFamily="18" charset="0"/>
              </a:rPr>
              <a:t>, A. (2020) Developing an Anti-Racist Residency Recruitment Process. SGIM Forum 43 (1): 4-5, 16.</a:t>
            </a:r>
            <a:endParaRPr lang="en-US" dirty="0"/>
          </a:p>
        </p:txBody>
      </p:sp>
    </p:spTree>
    <p:extLst>
      <p:ext uri="{BB962C8B-B14F-4D97-AF65-F5344CB8AC3E}">
        <p14:creationId xmlns:p14="http://schemas.microsoft.com/office/powerpoint/2010/main" val="184247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6AD3C1-0A9A-4BDB-8FCC-6D236A66C81B}"/>
              </a:ext>
            </a:extLst>
          </p:cNvPr>
          <p:cNvPicPr>
            <a:picLocks noChangeAspect="1"/>
          </p:cNvPicPr>
          <p:nvPr/>
        </p:nvPicPr>
        <p:blipFill>
          <a:blip r:embed="rId2"/>
          <a:stretch>
            <a:fillRect/>
          </a:stretch>
        </p:blipFill>
        <p:spPr>
          <a:xfrm>
            <a:off x="1743075" y="409575"/>
            <a:ext cx="8705850" cy="6038850"/>
          </a:xfrm>
          <a:prstGeom prst="rect">
            <a:avLst/>
          </a:prstGeom>
        </p:spPr>
      </p:pic>
    </p:spTree>
    <p:extLst>
      <p:ext uri="{BB962C8B-B14F-4D97-AF65-F5344CB8AC3E}">
        <p14:creationId xmlns:p14="http://schemas.microsoft.com/office/powerpoint/2010/main" val="3491966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DA383-2EB6-4E38-A82E-03BA76FB9FE2}"/>
              </a:ext>
            </a:extLst>
          </p:cNvPr>
          <p:cNvPicPr>
            <a:picLocks noChangeAspect="1"/>
          </p:cNvPicPr>
          <p:nvPr/>
        </p:nvPicPr>
        <p:blipFill>
          <a:blip r:embed="rId2"/>
          <a:stretch>
            <a:fillRect/>
          </a:stretch>
        </p:blipFill>
        <p:spPr>
          <a:xfrm>
            <a:off x="657225" y="1209675"/>
            <a:ext cx="10877550" cy="4438650"/>
          </a:xfrm>
          <a:prstGeom prst="rect">
            <a:avLst/>
          </a:prstGeom>
        </p:spPr>
      </p:pic>
    </p:spTree>
    <p:extLst>
      <p:ext uri="{BB962C8B-B14F-4D97-AF65-F5344CB8AC3E}">
        <p14:creationId xmlns:p14="http://schemas.microsoft.com/office/powerpoint/2010/main" val="2108583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1DD95-E8AB-489C-A210-D7626862E02A}"/>
              </a:ext>
            </a:extLst>
          </p:cNvPr>
          <p:cNvSpPr>
            <a:spLocks noGrp="1"/>
          </p:cNvSpPr>
          <p:nvPr>
            <p:ph type="title"/>
          </p:nvPr>
        </p:nvSpPr>
        <p:spPr>
          <a:xfrm>
            <a:off x="294685" y="188728"/>
            <a:ext cx="5314536" cy="1325563"/>
          </a:xfrm>
        </p:spPr>
        <p:txBody>
          <a:bodyPr>
            <a:normAutofit/>
          </a:bodyPr>
          <a:lstStyle/>
          <a:p>
            <a:r>
              <a:rPr lang="en-US" dirty="0"/>
              <a:t>Anti-Oppressive Skills</a:t>
            </a:r>
          </a:p>
        </p:txBody>
      </p:sp>
      <p:sp>
        <p:nvSpPr>
          <p:cNvPr id="3" name="Content Placeholder 2">
            <a:extLst>
              <a:ext uri="{FF2B5EF4-FFF2-40B4-BE49-F238E27FC236}">
                <a16:creationId xmlns:a16="http://schemas.microsoft.com/office/drawing/2014/main" id="{47EF2F0A-ED37-4CFE-8AEC-5B0D9284F04E}"/>
              </a:ext>
            </a:extLst>
          </p:cNvPr>
          <p:cNvSpPr>
            <a:spLocks noGrp="1"/>
          </p:cNvSpPr>
          <p:nvPr>
            <p:ph idx="1"/>
          </p:nvPr>
        </p:nvSpPr>
        <p:spPr>
          <a:xfrm>
            <a:off x="294685" y="1724153"/>
            <a:ext cx="6288095" cy="4736606"/>
          </a:xfrm>
        </p:spPr>
        <p:txBody>
          <a:bodyPr anchor="t">
            <a:normAutofit lnSpcReduction="10000"/>
          </a:bodyPr>
          <a:lstStyle/>
          <a:p>
            <a:r>
              <a:rPr lang="en-US" sz="1800" dirty="0"/>
              <a:t>Mitigates and interrupts social power dynamics. </a:t>
            </a:r>
          </a:p>
          <a:p>
            <a:pPr marL="0" indent="0">
              <a:buNone/>
            </a:pPr>
            <a:endParaRPr lang="en-US" sz="1800" dirty="0"/>
          </a:p>
          <a:p>
            <a:r>
              <a:rPr lang="en-US" sz="1800" dirty="0"/>
              <a:t>Ensures that everyone gets to participate and share ideas, not just those who feel most comfortable speaking up </a:t>
            </a:r>
          </a:p>
          <a:p>
            <a:pPr marL="0" indent="0">
              <a:buNone/>
            </a:pPr>
            <a:endParaRPr lang="en-US" sz="1800" dirty="0"/>
          </a:p>
          <a:p>
            <a:r>
              <a:rPr lang="en-US" sz="1800" dirty="0"/>
              <a:t>Helps prevent or interrupt any (conscious or unconscious) attempts by individuals or groups to overpower the group.</a:t>
            </a:r>
          </a:p>
          <a:p>
            <a:pPr marL="0" indent="0">
              <a:buNone/>
            </a:pPr>
            <a:endParaRPr lang="en-US" sz="1800" dirty="0"/>
          </a:p>
          <a:p>
            <a:r>
              <a:rPr lang="en-US" sz="1800" dirty="0"/>
              <a:t>Points out and addresses discrepancies in who is talking/whose voices are being heard. </a:t>
            </a:r>
          </a:p>
          <a:p>
            <a:pPr marL="0" indent="0">
              <a:buNone/>
            </a:pPr>
            <a:endParaRPr lang="en-US" sz="1800" dirty="0"/>
          </a:p>
          <a:p>
            <a:r>
              <a:rPr lang="en-US" sz="1800" dirty="0"/>
              <a:t>Helps people keep an eye on what’s best for the group, rather than their personal preference. </a:t>
            </a:r>
          </a:p>
          <a:p>
            <a:pPr marL="0" indent="0">
              <a:buNone/>
            </a:pPr>
            <a:endParaRPr lang="en-US" sz="1800" dirty="0"/>
          </a:p>
          <a:p>
            <a:pPr marL="0" indent="0">
              <a:buNone/>
            </a:pPr>
            <a:r>
              <a:rPr lang="en-US" sz="1800" i="1" dirty="0"/>
              <a:t>Aorta.coop</a:t>
            </a:r>
          </a:p>
        </p:txBody>
      </p:sp>
      <p:sp>
        <p:nvSpPr>
          <p:cNvPr id="2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10747C6-B0C3-44EE-B175-55C2493EA15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360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TextBox 3">
            <a:extLst>
              <a:ext uri="{FF2B5EF4-FFF2-40B4-BE49-F238E27FC236}">
                <a16:creationId xmlns:a16="http://schemas.microsoft.com/office/drawing/2014/main" id="{0E3B2A19-CF2F-496E-AE22-C6A121B0D5A3}"/>
              </a:ext>
            </a:extLst>
          </p:cNvPr>
          <p:cNvSpPr txBox="1"/>
          <p:nvPr/>
        </p:nvSpPr>
        <p:spPr>
          <a:xfrm>
            <a:off x="9751909" y="6657945"/>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howtosavetheworld.ca/2009/03/18/the-optimal-size-of-group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98452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4E3E3C-C4B8-4A70-BB54-6D3824881D9D}"/>
              </a:ext>
            </a:extLst>
          </p:cNvPr>
          <p:cNvGraphicFramePr>
            <a:graphicFrameLocks noGrp="1"/>
          </p:cNvGraphicFramePr>
          <p:nvPr>
            <p:extLst>
              <p:ext uri="{D42A27DB-BD31-4B8C-83A1-F6EECF244321}">
                <p14:modId xmlns:p14="http://schemas.microsoft.com/office/powerpoint/2010/main" val="3751490098"/>
              </p:ext>
            </p:extLst>
          </p:nvPr>
        </p:nvGraphicFramePr>
        <p:xfrm>
          <a:off x="414339" y="200025"/>
          <a:ext cx="11229974" cy="6431280"/>
        </p:xfrm>
        <a:graphic>
          <a:graphicData uri="http://schemas.openxmlformats.org/drawingml/2006/table">
            <a:tbl>
              <a:tblPr firstRow="1" firstCol="1" bandRow="1"/>
              <a:tblGrid>
                <a:gridCol w="2264009">
                  <a:extLst>
                    <a:ext uri="{9D8B030D-6E8A-4147-A177-3AD203B41FA5}">
                      <a16:colId xmlns:a16="http://schemas.microsoft.com/office/drawing/2014/main" val="1479251850"/>
                    </a:ext>
                  </a:extLst>
                </a:gridCol>
                <a:gridCol w="4648129">
                  <a:extLst>
                    <a:ext uri="{9D8B030D-6E8A-4147-A177-3AD203B41FA5}">
                      <a16:colId xmlns:a16="http://schemas.microsoft.com/office/drawing/2014/main" val="3225678618"/>
                    </a:ext>
                  </a:extLst>
                </a:gridCol>
                <a:gridCol w="4317836">
                  <a:extLst>
                    <a:ext uri="{9D8B030D-6E8A-4147-A177-3AD203B41FA5}">
                      <a16:colId xmlns:a16="http://schemas.microsoft.com/office/drawing/2014/main" val="3827977558"/>
                    </a:ext>
                  </a:extLst>
                </a:gridCol>
              </a:tblGrid>
              <a:tr h="609600">
                <a:tc>
                  <a:txBody>
                    <a:bodyPr/>
                    <a:lstStyle/>
                    <a:p>
                      <a:pPr marL="0" marR="0">
                        <a:spcBef>
                          <a:spcPts val="0"/>
                        </a:spcBef>
                        <a:spcAft>
                          <a:spcPts val="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White Supremacy Cultural Norm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Manifestation in Educational/Clinical Space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Anti-Oppressive Facilitation Techniques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745406"/>
                  </a:ext>
                </a:extLst>
              </a:tr>
              <a:tr h="3352800">
                <a:tc>
                  <a: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Power hoarding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Individuals with traditional power in society (White people, cis-gender men) speak more and are recognized more than others, interrupt others in the group, or re-state what others have said.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Use techniques such as “think-pair-share,” waiting 30 seconds prior to hearing response etc. to create space for those not being heard.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Name what you observe: “I have noticed that comments are often being restated by men before being acknowledged by the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Synthesize comments/statements marginalized/oppressed voices in the room, and ask those individuals if your synthesis is correct.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0741354"/>
                  </a:ext>
                </a:extLst>
              </a:tr>
              <a:tr h="2438400">
                <a:tc>
                  <a: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Right to comfort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Racist statements, including those that unintentionally perpetuate racist ideologies and scientific racism, go unchallenged, and are therefore assumed to be acceptable/true.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There is a fear of making individuals, particularly white men, uncomfortable.  The burden of challenging racist ideas remains with members of the marginalized group.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Establish a culture of growth at the start of each block. This includes concepts of supporting individual growth while challenging ideas.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Name what you observe: “I have noticed that only people of color have shared their thoughts about racism in this case.”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4323649"/>
                  </a:ext>
                </a:extLst>
              </a:tr>
            </a:tbl>
          </a:graphicData>
        </a:graphic>
      </p:graphicFrame>
    </p:spTree>
    <p:extLst>
      <p:ext uri="{BB962C8B-B14F-4D97-AF65-F5344CB8AC3E}">
        <p14:creationId xmlns:p14="http://schemas.microsoft.com/office/powerpoint/2010/main" val="1033270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4E3E3C-C4B8-4A70-BB54-6D3824881D9D}"/>
              </a:ext>
            </a:extLst>
          </p:cNvPr>
          <p:cNvGraphicFramePr>
            <a:graphicFrameLocks noGrp="1"/>
          </p:cNvGraphicFramePr>
          <p:nvPr>
            <p:extLst>
              <p:ext uri="{D42A27DB-BD31-4B8C-83A1-F6EECF244321}">
                <p14:modId xmlns:p14="http://schemas.microsoft.com/office/powerpoint/2010/main" val="1648009232"/>
              </p:ext>
            </p:extLst>
          </p:nvPr>
        </p:nvGraphicFramePr>
        <p:xfrm>
          <a:off x="242889" y="185738"/>
          <a:ext cx="11487149" cy="6443662"/>
        </p:xfrm>
        <a:graphic>
          <a:graphicData uri="http://schemas.openxmlformats.org/drawingml/2006/table">
            <a:tbl>
              <a:tblPr firstRow="1" firstCol="1" bandRow="1"/>
              <a:tblGrid>
                <a:gridCol w="2315857">
                  <a:extLst>
                    <a:ext uri="{9D8B030D-6E8A-4147-A177-3AD203B41FA5}">
                      <a16:colId xmlns:a16="http://schemas.microsoft.com/office/drawing/2014/main" val="1479251850"/>
                    </a:ext>
                  </a:extLst>
                </a:gridCol>
                <a:gridCol w="4754574">
                  <a:extLst>
                    <a:ext uri="{9D8B030D-6E8A-4147-A177-3AD203B41FA5}">
                      <a16:colId xmlns:a16="http://schemas.microsoft.com/office/drawing/2014/main" val="3225678618"/>
                    </a:ext>
                  </a:extLst>
                </a:gridCol>
                <a:gridCol w="4416718">
                  <a:extLst>
                    <a:ext uri="{9D8B030D-6E8A-4147-A177-3AD203B41FA5}">
                      <a16:colId xmlns:a16="http://schemas.microsoft.com/office/drawing/2014/main" val="3827977558"/>
                    </a:ext>
                  </a:extLst>
                </a:gridCol>
              </a:tblGrid>
              <a:tr h="613683">
                <a:tc>
                  <a:txBody>
                    <a:bodyPr/>
                    <a:lstStyle/>
                    <a:p>
                      <a:pPr marL="0" marR="0">
                        <a:spcBef>
                          <a:spcPts val="0"/>
                        </a:spcBef>
                        <a:spcAft>
                          <a:spcPts val="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White Supremacy Cultural Norm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Manifestation in Educational/Clinical Space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Anti-Oppressive Facilitation Techniques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745406"/>
                  </a:ext>
                </a:extLst>
              </a:tr>
              <a:tr h="2454728">
                <a:tc>
                  <a: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Supremacy of the written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Published articles, textbooks and guidelines are viewed as the only or the primary source of knowledge and truth. Their conclusions are not challenged.  Perspectives or marginalized and oppressed communities are not heard.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Intentionally include diverse perspectives (patients, communities).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Model thoughtful critique of bodies of scientific knowledge.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Challenge scientific racism, and “name those who do the writing.”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104568"/>
                  </a:ext>
                </a:extLst>
              </a:tr>
              <a:tr h="3375251">
                <a:tc>
                  <a: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Either-or thinking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Participants are viewed as “either vocal or not participating.”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Participants struggle to identify racist policies and practices out of fear of “labeling someone/something racist.” Debate over “is this racist or not.”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Recognize that there are many forms of participating. Describe these at the start of a session and create opportunities for learners to participate.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Recognize that racism and oppression are ever-present, and focus the discussion on consequences and intent of individual policies and practices.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1380" marR="31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830355"/>
                  </a:ext>
                </a:extLst>
              </a:tr>
            </a:tbl>
          </a:graphicData>
        </a:graphic>
      </p:graphicFrame>
    </p:spTree>
    <p:extLst>
      <p:ext uri="{BB962C8B-B14F-4D97-AF65-F5344CB8AC3E}">
        <p14:creationId xmlns:p14="http://schemas.microsoft.com/office/powerpoint/2010/main" val="3504453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F6AF59-A077-45E9-A124-6F0598FD2386}"/>
              </a:ext>
            </a:extLst>
          </p:cNvPr>
          <p:cNvSpPr>
            <a:spLocks noGrp="1"/>
          </p:cNvSpPr>
          <p:nvPr>
            <p:ph type="title"/>
          </p:nvPr>
        </p:nvSpPr>
        <p:spPr>
          <a:xfrm>
            <a:off x="1043631" y="809898"/>
            <a:ext cx="9942716" cy="1554480"/>
          </a:xfrm>
        </p:spPr>
        <p:txBody>
          <a:bodyPr anchor="ctr">
            <a:normAutofit/>
          </a:bodyPr>
          <a:lstStyle/>
          <a:p>
            <a:r>
              <a:rPr lang="en-US" sz="4800"/>
              <a:t>Acknowledgements</a:t>
            </a:r>
          </a:p>
        </p:txBody>
      </p:sp>
      <p:sp>
        <p:nvSpPr>
          <p:cNvPr id="3" name="Content Placeholder 2">
            <a:extLst>
              <a:ext uri="{FF2B5EF4-FFF2-40B4-BE49-F238E27FC236}">
                <a16:creationId xmlns:a16="http://schemas.microsoft.com/office/drawing/2014/main" id="{0BAF94C0-5E5E-4414-A5DF-062309209235}"/>
              </a:ext>
            </a:extLst>
          </p:cNvPr>
          <p:cNvSpPr>
            <a:spLocks noGrp="1"/>
          </p:cNvSpPr>
          <p:nvPr>
            <p:ph idx="1"/>
          </p:nvPr>
        </p:nvSpPr>
        <p:spPr>
          <a:xfrm>
            <a:off x="757189" y="2805880"/>
            <a:ext cx="5257800" cy="3438166"/>
          </a:xfrm>
        </p:spPr>
        <p:txBody>
          <a:bodyPr anchor="ctr">
            <a:normAutofit fontScale="92500" lnSpcReduction="10000"/>
          </a:bodyPr>
          <a:lstStyle/>
          <a:p>
            <a:pPr marL="0" indent="0">
              <a:buNone/>
            </a:pPr>
            <a:r>
              <a:rPr lang="en-US" sz="2200" dirty="0"/>
              <a:t>Sarah Baden</a:t>
            </a:r>
          </a:p>
          <a:p>
            <a:pPr marL="0" indent="0">
              <a:buNone/>
            </a:pPr>
            <a:r>
              <a:rPr lang="en-US" sz="2200" dirty="0"/>
              <a:t>Ronald W Davidson</a:t>
            </a:r>
          </a:p>
          <a:p>
            <a:pPr marL="0" indent="0">
              <a:buNone/>
            </a:pPr>
            <a:r>
              <a:rPr lang="en-US" sz="2200" dirty="0"/>
              <a:t>Sharon Edwards</a:t>
            </a:r>
          </a:p>
          <a:p>
            <a:pPr marL="0" indent="0">
              <a:buNone/>
            </a:pPr>
            <a:r>
              <a:rPr lang="en-US" sz="2200" dirty="0"/>
              <a:t>Amy Garvey</a:t>
            </a:r>
          </a:p>
          <a:p>
            <a:pPr marL="0" indent="0">
              <a:buNone/>
            </a:pPr>
            <a:r>
              <a:rPr lang="en-US" sz="2200" dirty="0"/>
              <a:t>Jill Gregory</a:t>
            </a:r>
          </a:p>
          <a:p>
            <a:pPr marL="0" indent="0">
              <a:buNone/>
            </a:pPr>
            <a:r>
              <a:rPr lang="en-US" sz="2200" dirty="0"/>
              <a:t>Leona Hess</a:t>
            </a:r>
          </a:p>
          <a:p>
            <a:pPr marL="0" indent="0">
              <a:buNone/>
            </a:pPr>
            <a:r>
              <a:rPr lang="en-US" sz="2200" dirty="0"/>
              <a:t>Joanne </a:t>
            </a:r>
            <a:r>
              <a:rPr lang="en-US" sz="2200" dirty="0" err="1"/>
              <a:t>Hojsak</a:t>
            </a:r>
            <a:endParaRPr lang="en-US" sz="2200" dirty="0"/>
          </a:p>
          <a:p>
            <a:pPr marL="0" indent="0">
              <a:buNone/>
            </a:pPr>
            <a:r>
              <a:rPr lang="en-US" sz="2200" dirty="0"/>
              <a:t>Gale Justin</a:t>
            </a:r>
          </a:p>
          <a:p>
            <a:pPr marL="0" indent="0">
              <a:buNone/>
            </a:pPr>
            <a:r>
              <a:rPr lang="en-US" sz="2200" dirty="0"/>
              <a:t>Reena </a:t>
            </a:r>
            <a:r>
              <a:rPr lang="en-US" sz="2200" dirty="0" err="1"/>
              <a:t>Karani</a:t>
            </a:r>
            <a:endParaRPr lang="en-US" sz="22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E7E4D1C4-5E9E-42B6-96AE-6DE559AE43FA}"/>
              </a:ext>
            </a:extLst>
          </p:cNvPr>
          <p:cNvSpPr txBox="1">
            <a:spLocks/>
          </p:cNvSpPr>
          <p:nvPr/>
        </p:nvSpPr>
        <p:spPr>
          <a:xfrm>
            <a:off x="6014989" y="2903455"/>
            <a:ext cx="4105275" cy="34381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Ann-Gel Palermo</a:t>
            </a:r>
          </a:p>
          <a:p>
            <a:pPr marL="0" indent="0">
              <a:buFont typeface="Arial" panose="020B0604020202020204" pitchFamily="34" charset="0"/>
              <a:buNone/>
            </a:pPr>
            <a:r>
              <a:rPr lang="en-US" sz="2200" dirty="0" err="1"/>
              <a:t>Tema</a:t>
            </a:r>
            <a:r>
              <a:rPr lang="en-US" sz="2200" dirty="0"/>
              <a:t> Okun</a:t>
            </a:r>
          </a:p>
          <a:p>
            <a:pPr marL="0" indent="0">
              <a:buFont typeface="Arial" panose="020B0604020202020204" pitchFamily="34" charset="0"/>
              <a:buNone/>
            </a:pPr>
            <a:r>
              <a:rPr lang="en-US" sz="2200" dirty="0"/>
              <a:t>Jessica Reid-Adam</a:t>
            </a:r>
          </a:p>
          <a:p>
            <a:pPr marL="0" indent="0">
              <a:buFont typeface="Arial" panose="020B0604020202020204" pitchFamily="34" charset="0"/>
              <a:buNone/>
            </a:pPr>
            <a:r>
              <a:rPr lang="en-US" sz="2200" dirty="0"/>
              <a:t>Michelle Sainte</a:t>
            </a:r>
          </a:p>
          <a:p>
            <a:pPr marL="0" indent="0">
              <a:buFont typeface="Arial" panose="020B0604020202020204" pitchFamily="34" charset="0"/>
              <a:buNone/>
            </a:pPr>
            <a:r>
              <a:rPr lang="en-US" sz="2200" dirty="0"/>
              <a:t>Giselle Lynch</a:t>
            </a:r>
          </a:p>
          <a:p>
            <a:pPr marL="0" indent="0">
              <a:buFont typeface="Arial" panose="020B0604020202020204" pitchFamily="34" charset="0"/>
              <a:buNone/>
            </a:pPr>
            <a:r>
              <a:rPr lang="en-US" sz="2200" dirty="0"/>
              <a:t>Sharon Washington</a:t>
            </a:r>
          </a:p>
          <a:p>
            <a:pPr marL="0" indent="0">
              <a:buFont typeface="Arial" panose="020B0604020202020204" pitchFamily="34" charset="0"/>
              <a:buNone/>
            </a:pPr>
            <a:r>
              <a:rPr lang="en-US" sz="2200" dirty="0"/>
              <a:t>Students of the Anti-Racism Coalition</a:t>
            </a:r>
          </a:p>
          <a:p>
            <a:endParaRPr lang="en-US" sz="2200" dirty="0"/>
          </a:p>
        </p:txBody>
      </p:sp>
    </p:spTree>
    <p:extLst>
      <p:ext uri="{BB962C8B-B14F-4D97-AF65-F5344CB8AC3E}">
        <p14:creationId xmlns:p14="http://schemas.microsoft.com/office/powerpoint/2010/main" val="174418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BACB-4885-48B2-A84F-B765FA2211F3}"/>
              </a:ext>
            </a:extLst>
          </p:cNvPr>
          <p:cNvSpPr>
            <a:spLocks noGrp="1"/>
          </p:cNvSpPr>
          <p:nvPr>
            <p:ph type="title"/>
          </p:nvPr>
        </p:nvSpPr>
        <p:spPr>
          <a:xfrm>
            <a:off x="838200" y="-128134"/>
            <a:ext cx="10515600" cy="1325563"/>
          </a:xfrm>
        </p:spPr>
        <p:txBody>
          <a:bodyPr/>
          <a:lstStyle/>
          <a:p>
            <a:r>
              <a:rPr lang="en-US" dirty="0"/>
              <a:t>Anti-Racism in Medical Education</a:t>
            </a:r>
          </a:p>
        </p:txBody>
      </p:sp>
      <p:graphicFrame>
        <p:nvGraphicFramePr>
          <p:cNvPr id="4" name="Content Placeholder 3">
            <a:extLst>
              <a:ext uri="{FF2B5EF4-FFF2-40B4-BE49-F238E27FC236}">
                <a16:creationId xmlns:a16="http://schemas.microsoft.com/office/drawing/2014/main" id="{FB97817A-A88C-4084-9CA2-0007534915A6}"/>
              </a:ext>
            </a:extLst>
          </p:cNvPr>
          <p:cNvGraphicFramePr>
            <a:graphicFrameLocks noGrp="1"/>
          </p:cNvGraphicFramePr>
          <p:nvPr>
            <p:ph idx="1"/>
            <p:extLst>
              <p:ext uri="{D42A27DB-BD31-4B8C-83A1-F6EECF244321}">
                <p14:modId xmlns:p14="http://schemas.microsoft.com/office/powerpoint/2010/main" val="2997129302"/>
              </p:ext>
            </p:extLst>
          </p:nvPr>
        </p:nvGraphicFramePr>
        <p:xfrm>
          <a:off x="174171" y="1197428"/>
          <a:ext cx="11582400" cy="5203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237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1F16-6B70-4062-B6A2-A495FF604B37}"/>
              </a:ext>
            </a:extLst>
          </p:cNvPr>
          <p:cNvSpPr>
            <a:spLocks noGrp="1"/>
          </p:cNvSpPr>
          <p:nvPr>
            <p:ph type="title"/>
          </p:nvPr>
        </p:nvSpPr>
        <p:spPr/>
        <p:txBody>
          <a:bodyPr/>
          <a:lstStyle/>
          <a:p>
            <a:r>
              <a:rPr lang="en-US" dirty="0"/>
              <a:t>Patient #1</a:t>
            </a:r>
          </a:p>
        </p:txBody>
      </p:sp>
      <p:sp>
        <p:nvSpPr>
          <p:cNvPr id="3" name="Content Placeholder 2">
            <a:extLst>
              <a:ext uri="{FF2B5EF4-FFF2-40B4-BE49-F238E27FC236}">
                <a16:creationId xmlns:a16="http://schemas.microsoft.com/office/drawing/2014/main" id="{3A6BB5AC-A00A-4019-84AD-235B47B6E80B}"/>
              </a:ext>
            </a:extLst>
          </p:cNvPr>
          <p:cNvSpPr>
            <a:spLocks noGrp="1"/>
          </p:cNvSpPr>
          <p:nvPr>
            <p:ph idx="1"/>
          </p:nvPr>
        </p:nvSpPr>
        <p:spPr/>
        <p:txBody>
          <a:bodyPr/>
          <a:lstStyle/>
          <a:p>
            <a:pPr marL="0" indent="0">
              <a:buNone/>
            </a:pPr>
            <a:r>
              <a:rPr lang="en-US" dirty="0"/>
              <a:t>RW is a 42-year-old cis-gender man with hypertension and type-2 diabetes.  He presented to our office after being lost to follow-up for several years. During this time he describes severe depression and significant alcohol use in the years after his son was killed by a stray bullet while outside with his friends.  </a:t>
            </a:r>
          </a:p>
          <a:p>
            <a:pPr marL="0" indent="0">
              <a:buNone/>
            </a:pPr>
            <a:r>
              <a:rPr lang="en-US" dirty="0"/>
              <a:t>On initial labs his creatinine is 5.5mg/dl.  After establishing care with nephrology he was started on hemodialysis.  Five years later he has not received a kidney transplant or been offered peritoneal dialysis, has developed atrial fibrillation, two GI bleeds, a DVT, and has lost multiple A-V fistulas. </a:t>
            </a:r>
          </a:p>
        </p:txBody>
      </p:sp>
    </p:spTree>
    <p:extLst>
      <p:ext uri="{BB962C8B-B14F-4D97-AF65-F5344CB8AC3E}">
        <p14:creationId xmlns:p14="http://schemas.microsoft.com/office/powerpoint/2010/main" val="130855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ADF2AA3E-C714-4E8D-9F46-9E6FFF7FB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38328"/>
            <a:ext cx="11438793" cy="1577725"/>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E0AAC8-84CC-41F4-92A6-8C72ADB0EB70}"/>
              </a:ext>
            </a:extLst>
          </p:cNvPr>
          <p:cNvSpPr>
            <a:spLocks noGrp="1"/>
          </p:cNvSpPr>
          <p:nvPr>
            <p:ph type="title"/>
          </p:nvPr>
        </p:nvSpPr>
        <p:spPr>
          <a:xfrm>
            <a:off x="838200" y="467541"/>
            <a:ext cx="10515600" cy="1325563"/>
          </a:xfrm>
        </p:spPr>
        <p:txBody>
          <a:bodyPr>
            <a:normAutofit/>
          </a:bodyPr>
          <a:lstStyle/>
          <a:p>
            <a:r>
              <a:rPr lang="en-US" dirty="0">
                <a:solidFill>
                  <a:schemeClr val="bg1"/>
                </a:solidFill>
              </a:rPr>
              <a:t>Framework for Anti-Racist Clinical Skills Development</a:t>
            </a:r>
          </a:p>
        </p:txBody>
      </p:sp>
      <p:graphicFrame>
        <p:nvGraphicFramePr>
          <p:cNvPr id="12" name="Content Placeholder 2">
            <a:extLst>
              <a:ext uri="{FF2B5EF4-FFF2-40B4-BE49-F238E27FC236}">
                <a16:creationId xmlns:a16="http://schemas.microsoft.com/office/drawing/2014/main" id="{6C629301-AE41-42A0-9C9E-B38FEAB9FCF7}"/>
              </a:ext>
            </a:extLst>
          </p:cNvPr>
          <p:cNvGraphicFramePr>
            <a:graphicFrameLocks noGrp="1"/>
          </p:cNvGraphicFramePr>
          <p:nvPr>
            <p:ph idx="1"/>
            <p:extLst>
              <p:ext uri="{D42A27DB-BD31-4B8C-83A1-F6EECF244321}">
                <p14:modId xmlns:p14="http://schemas.microsoft.com/office/powerpoint/2010/main" val="3623726594"/>
              </p:ext>
            </p:extLst>
          </p:nvPr>
        </p:nvGraphicFramePr>
        <p:xfrm>
          <a:off x="838200" y="2281565"/>
          <a:ext cx="10515600" cy="3939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015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F70D-543F-4829-9742-68C711ED2E83}"/>
              </a:ext>
            </a:extLst>
          </p:cNvPr>
          <p:cNvSpPr>
            <a:spLocks noGrp="1"/>
          </p:cNvSpPr>
          <p:nvPr>
            <p:ph type="title"/>
          </p:nvPr>
        </p:nvSpPr>
        <p:spPr/>
        <p:txBody>
          <a:bodyPr/>
          <a:lstStyle/>
          <a:p>
            <a:r>
              <a:rPr lang="en-US" dirty="0"/>
              <a:t>Application to ESRD</a:t>
            </a:r>
          </a:p>
        </p:txBody>
      </p:sp>
      <p:graphicFrame>
        <p:nvGraphicFramePr>
          <p:cNvPr id="4" name="Diagram 3">
            <a:extLst>
              <a:ext uri="{FF2B5EF4-FFF2-40B4-BE49-F238E27FC236}">
                <a16:creationId xmlns:a16="http://schemas.microsoft.com/office/drawing/2014/main" id="{D121E44A-E808-45AC-8956-1594F059A2C8}"/>
              </a:ext>
            </a:extLst>
          </p:cNvPr>
          <p:cNvGraphicFramePr/>
          <p:nvPr/>
        </p:nvGraphicFramePr>
        <p:xfrm>
          <a:off x="2640012" y="2643188"/>
          <a:ext cx="6911975" cy="398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2770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F70D-543F-4829-9742-68C711ED2E83}"/>
              </a:ext>
            </a:extLst>
          </p:cNvPr>
          <p:cNvSpPr>
            <a:spLocks noGrp="1"/>
          </p:cNvSpPr>
          <p:nvPr>
            <p:ph type="title"/>
          </p:nvPr>
        </p:nvSpPr>
        <p:spPr>
          <a:xfrm>
            <a:off x="838200" y="0"/>
            <a:ext cx="10515600" cy="1325563"/>
          </a:xfrm>
        </p:spPr>
        <p:txBody>
          <a:bodyPr/>
          <a:lstStyle/>
          <a:p>
            <a:r>
              <a:rPr lang="en-US" dirty="0"/>
              <a:t>Application to ESRD</a:t>
            </a:r>
          </a:p>
        </p:txBody>
      </p:sp>
      <p:graphicFrame>
        <p:nvGraphicFramePr>
          <p:cNvPr id="4" name="Diagram 3">
            <a:extLst>
              <a:ext uri="{FF2B5EF4-FFF2-40B4-BE49-F238E27FC236}">
                <a16:creationId xmlns:a16="http://schemas.microsoft.com/office/drawing/2014/main" id="{D121E44A-E808-45AC-8956-1594F059A2C8}"/>
              </a:ext>
            </a:extLst>
          </p:cNvPr>
          <p:cNvGraphicFramePr/>
          <p:nvPr/>
        </p:nvGraphicFramePr>
        <p:xfrm>
          <a:off x="2640012" y="2643188"/>
          <a:ext cx="6911975" cy="398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74018AB7-8BEB-4EC4-A324-8A6D5EE2BFE1}"/>
              </a:ext>
            </a:extLst>
          </p:cNvPr>
          <p:cNvSpPr/>
          <p:nvPr/>
        </p:nvSpPr>
        <p:spPr>
          <a:xfrm>
            <a:off x="1466850"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Power Hoarding</a:t>
            </a:r>
          </a:p>
        </p:txBody>
      </p:sp>
      <p:sp>
        <p:nvSpPr>
          <p:cNvPr id="8" name="Rectangle 7">
            <a:extLst>
              <a:ext uri="{FF2B5EF4-FFF2-40B4-BE49-F238E27FC236}">
                <a16:creationId xmlns:a16="http://schemas.microsoft.com/office/drawing/2014/main" id="{5B051FA5-ACBA-42B0-B4B7-EB8F5A52922B}"/>
              </a:ext>
            </a:extLst>
          </p:cNvPr>
          <p:cNvSpPr/>
          <p:nvPr/>
        </p:nvSpPr>
        <p:spPr>
          <a:xfrm>
            <a:off x="5353049" y="1484313"/>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Supremacy of the Written Word</a:t>
            </a:r>
          </a:p>
        </p:txBody>
      </p:sp>
      <p:sp>
        <p:nvSpPr>
          <p:cNvPr id="9" name="Rectangle 8">
            <a:extLst>
              <a:ext uri="{FF2B5EF4-FFF2-40B4-BE49-F238E27FC236}">
                <a16:creationId xmlns:a16="http://schemas.microsoft.com/office/drawing/2014/main" id="{E0172A8D-CC08-4108-9250-5475BB61CE5E}"/>
              </a:ext>
            </a:extLst>
          </p:cNvPr>
          <p:cNvSpPr/>
          <p:nvPr/>
        </p:nvSpPr>
        <p:spPr>
          <a:xfrm>
            <a:off x="9239249"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Right to comfort; defensiveness</a:t>
            </a:r>
          </a:p>
        </p:txBody>
      </p:sp>
      <p:sp>
        <p:nvSpPr>
          <p:cNvPr id="10" name="Arrow: Left 9">
            <a:extLst>
              <a:ext uri="{FF2B5EF4-FFF2-40B4-BE49-F238E27FC236}">
                <a16:creationId xmlns:a16="http://schemas.microsoft.com/office/drawing/2014/main" id="{10F4EB6C-97C6-4D9C-BE26-9D1DB8B6F8C2}"/>
              </a:ext>
            </a:extLst>
          </p:cNvPr>
          <p:cNvSpPr/>
          <p:nvPr/>
        </p:nvSpPr>
        <p:spPr>
          <a:xfrm rot="10800000">
            <a:off x="2952749" y="4148767"/>
            <a:ext cx="379740"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Arrow: Left 10">
            <a:extLst>
              <a:ext uri="{FF2B5EF4-FFF2-40B4-BE49-F238E27FC236}">
                <a16:creationId xmlns:a16="http://schemas.microsoft.com/office/drawing/2014/main" id="{D8884D16-4140-48C0-8A61-835E83402181}"/>
              </a:ext>
            </a:extLst>
          </p:cNvPr>
          <p:cNvSpPr/>
          <p:nvPr/>
        </p:nvSpPr>
        <p:spPr>
          <a:xfrm rot="16200000">
            <a:off x="5906129" y="2221379"/>
            <a:ext cx="379740"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Arrow: Left 11">
            <a:extLst>
              <a:ext uri="{FF2B5EF4-FFF2-40B4-BE49-F238E27FC236}">
                <a16:creationId xmlns:a16="http://schemas.microsoft.com/office/drawing/2014/main" id="{D09C77D6-15C8-40DF-8845-EB39A97FFD7F}"/>
              </a:ext>
            </a:extLst>
          </p:cNvPr>
          <p:cNvSpPr/>
          <p:nvPr/>
        </p:nvSpPr>
        <p:spPr>
          <a:xfrm rot="10800000" flipH="1">
            <a:off x="8983923" y="4148767"/>
            <a:ext cx="255326"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1390630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F70D-543F-4829-9742-68C711ED2E83}"/>
              </a:ext>
            </a:extLst>
          </p:cNvPr>
          <p:cNvSpPr>
            <a:spLocks noGrp="1"/>
          </p:cNvSpPr>
          <p:nvPr>
            <p:ph type="title"/>
          </p:nvPr>
        </p:nvSpPr>
        <p:spPr>
          <a:xfrm>
            <a:off x="838200" y="1"/>
            <a:ext cx="10515600" cy="785812"/>
          </a:xfrm>
        </p:spPr>
        <p:txBody>
          <a:bodyPr/>
          <a:lstStyle/>
          <a:p>
            <a:r>
              <a:rPr lang="en-US" dirty="0"/>
              <a:t>Application to ESRD</a:t>
            </a:r>
          </a:p>
        </p:txBody>
      </p:sp>
      <p:graphicFrame>
        <p:nvGraphicFramePr>
          <p:cNvPr id="4" name="Diagram 3">
            <a:extLst>
              <a:ext uri="{FF2B5EF4-FFF2-40B4-BE49-F238E27FC236}">
                <a16:creationId xmlns:a16="http://schemas.microsoft.com/office/drawing/2014/main" id="{D121E44A-E808-45AC-8956-1594F059A2C8}"/>
              </a:ext>
            </a:extLst>
          </p:cNvPr>
          <p:cNvGraphicFramePr/>
          <p:nvPr/>
        </p:nvGraphicFramePr>
        <p:xfrm>
          <a:off x="2640012" y="2643188"/>
          <a:ext cx="6911975" cy="398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74018AB7-8BEB-4EC4-A324-8A6D5EE2BFE1}"/>
              </a:ext>
            </a:extLst>
          </p:cNvPr>
          <p:cNvSpPr/>
          <p:nvPr/>
        </p:nvSpPr>
        <p:spPr>
          <a:xfrm>
            <a:off x="1466850"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Power Hoarding</a:t>
            </a:r>
          </a:p>
        </p:txBody>
      </p:sp>
      <p:sp>
        <p:nvSpPr>
          <p:cNvPr id="8" name="Rectangle 7">
            <a:extLst>
              <a:ext uri="{FF2B5EF4-FFF2-40B4-BE49-F238E27FC236}">
                <a16:creationId xmlns:a16="http://schemas.microsoft.com/office/drawing/2014/main" id="{5B051FA5-ACBA-42B0-B4B7-EB8F5A52922B}"/>
              </a:ext>
            </a:extLst>
          </p:cNvPr>
          <p:cNvSpPr/>
          <p:nvPr/>
        </p:nvSpPr>
        <p:spPr>
          <a:xfrm>
            <a:off x="5353049" y="1484313"/>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Supremacy of the Written Word</a:t>
            </a:r>
          </a:p>
        </p:txBody>
      </p:sp>
      <p:sp>
        <p:nvSpPr>
          <p:cNvPr id="9" name="Rectangle 8">
            <a:extLst>
              <a:ext uri="{FF2B5EF4-FFF2-40B4-BE49-F238E27FC236}">
                <a16:creationId xmlns:a16="http://schemas.microsoft.com/office/drawing/2014/main" id="{E0172A8D-CC08-4108-9250-5475BB61CE5E}"/>
              </a:ext>
            </a:extLst>
          </p:cNvPr>
          <p:cNvSpPr/>
          <p:nvPr/>
        </p:nvSpPr>
        <p:spPr>
          <a:xfrm>
            <a:off x="9239249"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Right to comfort; defensiveness</a:t>
            </a:r>
          </a:p>
        </p:txBody>
      </p:sp>
      <p:sp>
        <p:nvSpPr>
          <p:cNvPr id="16" name="Arrow: Left 15">
            <a:extLst>
              <a:ext uri="{FF2B5EF4-FFF2-40B4-BE49-F238E27FC236}">
                <a16:creationId xmlns:a16="http://schemas.microsoft.com/office/drawing/2014/main" id="{4080DF63-C91F-417B-95D6-D36D259AC198}"/>
              </a:ext>
            </a:extLst>
          </p:cNvPr>
          <p:cNvSpPr/>
          <p:nvPr/>
        </p:nvSpPr>
        <p:spPr>
          <a:xfrm rot="16200000">
            <a:off x="5906129" y="2221379"/>
            <a:ext cx="379740"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Left 16">
            <a:extLst>
              <a:ext uri="{FF2B5EF4-FFF2-40B4-BE49-F238E27FC236}">
                <a16:creationId xmlns:a16="http://schemas.microsoft.com/office/drawing/2014/main" id="{C79A71B6-732A-469C-B63E-35E70B490DF3}"/>
              </a:ext>
            </a:extLst>
          </p:cNvPr>
          <p:cNvSpPr/>
          <p:nvPr/>
        </p:nvSpPr>
        <p:spPr>
          <a:xfrm rot="10800000">
            <a:off x="2980045" y="4148767"/>
            <a:ext cx="255326"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Arrow: Left 17">
            <a:extLst>
              <a:ext uri="{FF2B5EF4-FFF2-40B4-BE49-F238E27FC236}">
                <a16:creationId xmlns:a16="http://schemas.microsoft.com/office/drawing/2014/main" id="{77162221-CCD1-4788-9F6F-11145B7DA8F9}"/>
              </a:ext>
            </a:extLst>
          </p:cNvPr>
          <p:cNvSpPr/>
          <p:nvPr/>
        </p:nvSpPr>
        <p:spPr>
          <a:xfrm rot="10800000" flipH="1">
            <a:off x="8983923" y="4148767"/>
            <a:ext cx="255326"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Arrow: Left 19">
            <a:extLst>
              <a:ext uri="{FF2B5EF4-FFF2-40B4-BE49-F238E27FC236}">
                <a16:creationId xmlns:a16="http://schemas.microsoft.com/office/drawing/2014/main" id="{8FC11856-8204-4B86-BB9C-64C0D66024DD}"/>
              </a:ext>
            </a:extLst>
          </p:cNvPr>
          <p:cNvSpPr/>
          <p:nvPr/>
        </p:nvSpPr>
        <p:spPr>
          <a:xfrm rot="14107332">
            <a:off x="1238148" y="3365001"/>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Rectangle 13">
            <a:extLst>
              <a:ext uri="{FF2B5EF4-FFF2-40B4-BE49-F238E27FC236}">
                <a16:creationId xmlns:a16="http://schemas.microsoft.com/office/drawing/2014/main" id="{B967774A-24BD-4150-96E7-B5EE11764467}"/>
              </a:ext>
            </a:extLst>
          </p:cNvPr>
          <p:cNvSpPr/>
          <p:nvPr/>
        </p:nvSpPr>
        <p:spPr>
          <a:xfrm>
            <a:off x="723900" y="2746551"/>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Advocacy and Policy</a:t>
            </a:r>
          </a:p>
        </p:txBody>
      </p:sp>
      <p:sp>
        <p:nvSpPr>
          <p:cNvPr id="21" name="Arrow: Left 20">
            <a:extLst>
              <a:ext uri="{FF2B5EF4-FFF2-40B4-BE49-F238E27FC236}">
                <a16:creationId xmlns:a16="http://schemas.microsoft.com/office/drawing/2014/main" id="{2BBF106A-8C2F-48BC-894C-778A245F3604}"/>
              </a:ext>
            </a:extLst>
          </p:cNvPr>
          <p:cNvSpPr/>
          <p:nvPr/>
        </p:nvSpPr>
        <p:spPr>
          <a:xfrm rot="8133173">
            <a:off x="1270940" y="4926859"/>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Rectangle 12">
            <a:extLst>
              <a:ext uri="{FF2B5EF4-FFF2-40B4-BE49-F238E27FC236}">
                <a16:creationId xmlns:a16="http://schemas.microsoft.com/office/drawing/2014/main" id="{1F632435-0952-4486-96FA-633FF325D530}"/>
              </a:ext>
            </a:extLst>
          </p:cNvPr>
          <p:cNvSpPr/>
          <p:nvPr/>
        </p:nvSpPr>
        <p:spPr>
          <a:xfrm>
            <a:off x="723900" y="5386386"/>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Anti-Racist Bedside Skills</a:t>
            </a:r>
          </a:p>
        </p:txBody>
      </p:sp>
    </p:spTree>
    <p:extLst>
      <p:ext uri="{BB962C8B-B14F-4D97-AF65-F5344CB8AC3E}">
        <p14:creationId xmlns:p14="http://schemas.microsoft.com/office/powerpoint/2010/main" val="1816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F70D-543F-4829-9742-68C711ED2E83}"/>
              </a:ext>
            </a:extLst>
          </p:cNvPr>
          <p:cNvSpPr>
            <a:spLocks noGrp="1"/>
          </p:cNvSpPr>
          <p:nvPr>
            <p:ph type="title"/>
          </p:nvPr>
        </p:nvSpPr>
        <p:spPr>
          <a:xfrm>
            <a:off x="838200" y="1"/>
            <a:ext cx="10515600" cy="785812"/>
          </a:xfrm>
        </p:spPr>
        <p:txBody>
          <a:bodyPr/>
          <a:lstStyle/>
          <a:p>
            <a:r>
              <a:rPr lang="en-US" dirty="0"/>
              <a:t>Application to ESRD</a:t>
            </a:r>
          </a:p>
        </p:txBody>
      </p:sp>
      <p:graphicFrame>
        <p:nvGraphicFramePr>
          <p:cNvPr id="4" name="Diagram 3">
            <a:extLst>
              <a:ext uri="{FF2B5EF4-FFF2-40B4-BE49-F238E27FC236}">
                <a16:creationId xmlns:a16="http://schemas.microsoft.com/office/drawing/2014/main" id="{D121E44A-E808-45AC-8956-1594F059A2C8}"/>
              </a:ext>
            </a:extLst>
          </p:cNvPr>
          <p:cNvGraphicFramePr/>
          <p:nvPr/>
        </p:nvGraphicFramePr>
        <p:xfrm>
          <a:off x="2640012" y="2643188"/>
          <a:ext cx="6911975" cy="398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74018AB7-8BEB-4EC4-A324-8A6D5EE2BFE1}"/>
              </a:ext>
            </a:extLst>
          </p:cNvPr>
          <p:cNvSpPr/>
          <p:nvPr/>
        </p:nvSpPr>
        <p:spPr>
          <a:xfrm>
            <a:off x="1466850"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Power Hoarding</a:t>
            </a:r>
          </a:p>
        </p:txBody>
      </p:sp>
      <p:sp>
        <p:nvSpPr>
          <p:cNvPr id="8" name="Rectangle 7">
            <a:extLst>
              <a:ext uri="{FF2B5EF4-FFF2-40B4-BE49-F238E27FC236}">
                <a16:creationId xmlns:a16="http://schemas.microsoft.com/office/drawing/2014/main" id="{5B051FA5-ACBA-42B0-B4B7-EB8F5A52922B}"/>
              </a:ext>
            </a:extLst>
          </p:cNvPr>
          <p:cNvSpPr/>
          <p:nvPr/>
        </p:nvSpPr>
        <p:spPr>
          <a:xfrm>
            <a:off x="5353049" y="1484313"/>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Supremacy of the Written Word</a:t>
            </a:r>
          </a:p>
        </p:txBody>
      </p:sp>
      <p:sp>
        <p:nvSpPr>
          <p:cNvPr id="9" name="Rectangle 8">
            <a:extLst>
              <a:ext uri="{FF2B5EF4-FFF2-40B4-BE49-F238E27FC236}">
                <a16:creationId xmlns:a16="http://schemas.microsoft.com/office/drawing/2014/main" id="{E0172A8D-CC08-4108-9250-5475BB61CE5E}"/>
              </a:ext>
            </a:extLst>
          </p:cNvPr>
          <p:cNvSpPr/>
          <p:nvPr/>
        </p:nvSpPr>
        <p:spPr>
          <a:xfrm>
            <a:off x="9239249"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Right to comfort; defensiveness</a:t>
            </a:r>
          </a:p>
        </p:txBody>
      </p:sp>
      <p:sp>
        <p:nvSpPr>
          <p:cNvPr id="16" name="Arrow: Left 15">
            <a:extLst>
              <a:ext uri="{FF2B5EF4-FFF2-40B4-BE49-F238E27FC236}">
                <a16:creationId xmlns:a16="http://schemas.microsoft.com/office/drawing/2014/main" id="{4080DF63-C91F-417B-95D6-D36D259AC198}"/>
              </a:ext>
            </a:extLst>
          </p:cNvPr>
          <p:cNvSpPr/>
          <p:nvPr/>
        </p:nvSpPr>
        <p:spPr>
          <a:xfrm rot="16200000">
            <a:off x="5906129" y="2221379"/>
            <a:ext cx="379740"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Left 16">
            <a:extLst>
              <a:ext uri="{FF2B5EF4-FFF2-40B4-BE49-F238E27FC236}">
                <a16:creationId xmlns:a16="http://schemas.microsoft.com/office/drawing/2014/main" id="{C79A71B6-732A-469C-B63E-35E70B490DF3}"/>
              </a:ext>
            </a:extLst>
          </p:cNvPr>
          <p:cNvSpPr/>
          <p:nvPr/>
        </p:nvSpPr>
        <p:spPr>
          <a:xfrm rot="10800000">
            <a:off x="2980045" y="4148767"/>
            <a:ext cx="255326"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Arrow: Left 17">
            <a:extLst>
              <a:ext uri="{FF2B5EF4-FFF2-40B4-BE49-F238E27FC236}">
                <a16:creationId xmlns:a16="http://schemas.microsoft.com/office/drawing/2014/main" id="{77162221-CCD1-4788-9F6F-11145B7DA8F9}"/>
              </a:ext>
            </a:extLst>
          </p:cNvPr>
          <p:cNvSpPr/>
          <p:nvPr/>
        </p:nvSpPr>
        <p:spPr>
          <a:xfrm rot="10800000" flipH="1">
            <a:off x="8983923" y="4148767"/>
            <a:ext cx="255326"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Arrow: Left 18">
            <a:extLst>
              <a:ext uri="{FF2B5EF4-FFF2-40B4-BE49-F238E27FC236}">
                <a16:creationId xmlns:a16="http://schemas.microsoft.com/office/drawing/2014/main" id="{36131AE3-1813-4C39-88D0-081989ABFA79}"/>
              </a:ext>
            </a:extLst>
          </p:cNvPr>
          <p:cNvSpPr/>
          <p:nvPr/>
        </p:nvSpPr>
        <p:spPr>
          <a:xfrm rot="12084138">
            <a:off x="4425777" y="1466954"/>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Rectangle 14">
            <a:extLst>
              <a:ext uri="{FF2B5EF4-FFF2-40B4-BE49-F238E27FC236}">
                <a16:creationId xmlns:a16="http://schemas.microsoft.com/office/drawing/2014/main" id="{FBB9C317-440E-433B-BA52-0C0142E3509C}"/>
              </a:ext>
            </a:extLst>
          </p:cNvPr>
          <p:cNvSpPr/>
          <p:nvPr/>
        </p:nvSpPr>
        <p:spPr>
          <a:xfrm>
            <a:off x="3208075" y="932657"/>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Pt. Centered Com Skills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row: Left 21">
            <a:extLst>
              <a:ext uri="{FF2B5EF4-FFF2-40B4-BE49-F238E27FC236}">
                <a16:creationId xmlns:a16="http://schemas.microsoft.com/office/drawing/2014/main" id="{845BD319-AE39-48C3-858F-5C6B65DE8327}"/>
              </a:ext>
            </a:extLst>
          </p:cNvPr>
          <p:cNvSpPr/>
          <p:nvPr/>
        </p:nvSpPr>
        <p:spPr>
          <a:xfrm rot="20188783">
            <a:off x="6832289" y="1466953"/>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Rectangle 9">
            <a:extLst>
              <a:ext uri="{FF2B5EF4-FFF2-40B4-BE49-F238E27FC236}">
                <a16:creationId xmlns:a16="http://schemas.microsoft.com/office/drawing/2014/main" id="{5368DA35-A382-4F1F-8D2F-8B0C46CE4C2A}"/>
              </a:ext>
            </a:extLst>
          </p:cNvPr>
          <p:cNvSpPr/>
          <p:nvPr/>
        </p:nvSpPr>
        <p:spPr>
          <a:xfrm>
            <a:off x="7498023" y="950901"/>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Critical Appraisal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950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F70D-543F-4829-9742-68C711ED2E83}"/>
              </a:ext>
            </a:extLst>
          </p:cNvPr>
          <p:cNvSpPr>
            <a:spLocks noGrp="1"/>
          </p:cNvSpPr>
          <p:nvPr>
            <p:ph type="title"/>
          </p:nvPr>
        </p:nvSpPr>
        <p:spPr>
          <a:xfrm>
            <a:off x="838200" y="1"/>
            <a:ext cx="10515600" cy="785812"/>
          </a:xfrm>
        </p:spPr>
        <p:txBody>
          <a:bodyPr/>
          <a:lstStyle/>
          <a:p>
            <a:r>
              <a:rPr lang="en-US" dirty="0"/>
              <a:t>Application to ESRD</a:t>
            </a:r>
          </a:p>
        </p:txBody>
      </p:sp>
      <p:graphicFrame>
        <p:nvGraphicFramePr>
          <p:cNvPr id="4" name="Diagram 3">
            <a:extLst>
              <a:ext uri="{FF2B5EF4-FFF2-40B4-BE49-F238E27FC236}">
                <a16:creationId xmlns:a16="http://schemas.microsoft.com/office/drawing/2014/main" id="{D121E44A-E808-45AC-8956-1594F059A2C8}"/>
              </a:ext>
            </a:extLst>
          </p:cNvPr>
          <p:cNvGraphicFramePr/>
          <p:nvPr/>
        </p:nvGraphicFramePr>
        <p:xfrm>
          <a:off x="2640012" y="2643188"/>
          <a:ext cx="6911975" cy="398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74018AB7-8BEB-4EC4-A324-8A6D5EE2BFE1}"/>
              </a:ext>
            </a:extLst>
          </p:cNvPr>
          <p:cNvSpPr/>
          <p:nvPr/>
        </p:nvSpPr>
        <p:spPr>
          <a:xfrm>
            <a:off x="1466850"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Power Hoarding</a:t>
            </a:r>
          </a:p>
        </p:txBody>
      </p:sp>
      <p:sp>
        <p:nvSpPr>
          <p:cNvPr id="8" name="Rectangle 7">
            <a:extLst>
              <a:ext uri="{FF2B5EF4-FFF2-40B4-BE49-F238E27FC236}">
                <a16:creationId xmlns:a16="http://schemas.microsoft.com/office/drawing/2014/main" id="{5B051FA5-ACBA-42B0-B4B7-EB8F5A52922B}"/>
              </a:ext>
            </a:extLst>
          </p:cNvPr>
          <p:cNvSpPr/>
          <p:nvPr/>
        </p:nvSpPr>
        <p:spPr>
          <a:xfrm>
            <a:off x="5353049" y="1484313"/>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Supremacy of the Written Word</a:t>
            </a:r>
          </a:p>
        </p:txBody>
      </p:sp>
      <p:sp>
        <p:nvSpPr>
          <p:cNvPr id="9" name="Rectangle 8">
            <a:extLst>
              <a:ext uri="{FF2B5EF4-FFF2-40B4-BE49-F238E27FC236}">
                <a16:creationId xmlns:a16="http://schemas.microsoft.com/office/drawing/2014/main" id="{E0172A8D-CC08-4108-9250-5475BB61CE5E}"/>
              </a:ext>
            </a:extLst>
          </p:cNvPr>
          <p:cNvSpPr/>
          <p:nvPr/>
        </p:nvSpPr>
        <p:spPr>
          <a:xfrm>
            <a:off x="9239249"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Right to comfort; defensiveness</a:t>
            </a:r>
          </a:p>
        </p:txBody>
      </p:sp>
      <p:sp>
        <p:nvSpPr>
          <p:cNvPr id="16" name="Arrow: Left 15">
            <a:extLst>
              <a:ext uri="{FF2B5EF4-FFF2-40B4-BE49-F238E27FC236}">
                <a16:creationId xmlns:a16="http://schemas.microsoft.com/office/drawing/2014/main" id="{4080DF63-C91F-417B-95D6-D36D259AC198}"/>
              </a:ext>
            </a:extLst>
          </p:cNvPr>
          <p:cNvSpPr/>
          <p:nvPr/>
        </p:nvSpPr>
        <p:spPr>
          <a:xfrm rot="16200000">
            <a:off x="5906129" y="2221379"/>
            <a:ext cx="379740"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Left 16">
            <a:extLst>
              <a:ext uri="{FF2B5EF4-FFF2-40B4-BE49-F238E27FC236}">
                <a16:creationId xmlns:a16="http://schemas.microsoft.com/office/drawing/2014/main" id="{C79A71B6-732A-469C-B63E-35E70B490DF3}"/>
              </a:ext>
            </a:extLst>
          </p:cNvPr>
          <p:cNvSpPr/>
          <p:nvPr/>
        </p:nvSpPr>
        <p:spPr>
          <a:xfrm rot="10800000">
            <a:off x="2980045" y="4148767"/>
            <a:ext cx="255326"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Arrow: Left 17">
            <a:extLst>
              <a:ext uri="{FF2B5EF4-FFF2-40B4-BE49-F238E27FC236}">
                <a16:creationId xmlns:a16="http://schemas.microsoft.com/office/drawing/2014/main" id="{77162221-CCD1-4788-9F6F-11145B7DA8F9}"/>
              </a:ext>
            </a:extLst>
          </p:cNvPr>
          <p:cNvSpPr/>
          <p:nvPr/>
        </p:nvSpPr>
        <p:spPr>
          <a:xfrm rot="10800000" flipH="1">
            <a:off x="8983923" y="4148767"/>
            <a:ext cx="255326"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Arrow: Left 22">
            <a:extLst>
              <a:ext uri="{FF2B5EF4-FFF2-40B4-BE49-F238E27FC236}">
                <a16:creationId xmlns:a16="http://schemas.microsoft.com/office/drawing/2014/main" id="{4A27B31B-FC38-40D2-908B-DFE966BB6153}"/>
              </a:ext>
            </a:extLst>
          </p:cNvPr>
          <p:cNvSpPr/>
          <p:nvPr/>
        </p:nvSpPr>
        <p:spPr>
          <a:xfrm rot="18292035">
            <a:off x="9947450" y="3311504"/>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Rectangle 11">
            <a:extLst>
              <a:ext uri="{FF2B5EF4-FFF2-40B4-BE49-F238E27FC236}">
                <a16:creationId xmlns:a16="http://schemas.microsoft.com/office/drawing/2014/main" id="{16A576A1-456B-481E-98A9-C8AB9016DFE7}"/>
              </a:ext>
            </a:extLst>
          </p:cNvPr>
          <p:cNvSpPr/>
          <p:nvPr/>
        </p:nvSpPr>
        <p:spPr>
          <a:xfrm>
            <a:off x="9982200" y="2760755"/>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Anti-Racist Clinical Skills</a:t>
            </a:r>
          </a:p>
        </p:txBody>
      </p:sp>
      <p:sp>
        <p:nvSpPr>
          <p:cNvPr id="24" name="Arrow: Left 23">
            <a:extLst>
              <a:ext uri="{FF2B5EF4-FFF2-40B4-BE49-F238E27FC236}">
                <a16:creationId xmlns:a16="http://schemas.microsoft.com/office/drawing/2014/main" id="{19A365D5-9C9B-4C36-83D0-B08EC67A3115}"/>
              </a:ext>
            </a:extLst>
          </p:cNvPr>
          <p:cNvSpPr/>
          <p:nvPr/>
        </p:nvSpPr>
        <p:spPr>
          <a:xfrm rot="2897885">
            <a:off x="10073865" y="4992291"/>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Rectangle 10">
            <a:extLst>
              <a:ext uri="{FF2B5EF4-FFF2-40B4-BE49-F238E27FC236}">
                <a16:creationId xmlns:a16="http://schemas.microsoft.com/office/drawing/2014/main" id="{72106728-4FF1-4CB7-84AD-EE53B7201F89}"/>
              </a:ext>
            </a:extLst>
          </p:cNvPr>
          <p:cNvSpPr/>
          <p:nvPr/>
        </p:nvSpPr>
        <p:spPr>
          <a:xfrm>
            <a:off x="9982200" y="5386386"/>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Anti-Oppressive Leadership</a:t>
            </a:r>
          </a:p>
        </p:txBody>
      </p:sp>
    </p:spTree>
    <p:extLst>
      <p:ext uri="{BB962C8B-B14F-4D97-AF65-F5344CB8AC3E}">
        <p14:creationId xmlns:p14="http://schemas.microsoft.com/office/powerpoint/2010/main" val="4291852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F70D-543F-4829-9742-68C711ED2E83}"/>
              </a:ext>
            </a:extLst>
          </p:cNvPr>
          <p:cNvSpPr>
            <a:spLocks noGrp="1"/>
          </p:cNvSpPr>
          <p:nvPr>
            <p:ph type="title"/>
          </p:nvPr>
        </p:nvSpPr>
        <p:spPr>
          <a:xfrm>
            <a:off x="838200" y="1"/>
            <a:ext cx="10515600" cy="785812"/>
          </a:xfrm>
        </p:spPr>
        <p:txBody>
          <a:bodyPr/>
          <a:lstStyle/>
          <a:p>
            <a:r>
              <a:rPr lang="en-US" dirty="0"/>
              <a:t>Application to ESRD</a:t>
            </a:r>
          </a:p>
        </p:txBody>
      </p:sp>
      <p:graphicFrame>
        <p:nvGraphicFramePr>
          <p:cNvPr id="4" name="Diagram 3">
            <a:extLst>
              <a:ext uri="{FF2B5EF4-FFF2-40B4-BE49-F238E27FC236}">
                <a16:creationId xmlns:a16="http://schemas.microsoft.com/office/drawing/2014/main" id="{D121E44A-E808-45AC-8956-1594F059A2C8}"/>
              </a:ext>
            </a:extLst>
          </p:cNvPr>
          <p:cNvGraphicFramePr/>
          <p:nvPr/>
        </p:nvGraphicFramePr>
        <p:xfrm>
          <a:off x="2640012" y="2643188"/>
          <a:ext cx="6911975" cy="398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74018AB7-8BEB-4EC4-A324-8A6D5EE2BFE1}"/>
              </a:ext>
            </a:extLst>
          </p:cNvPr>
          <p:cNvSpPr/>
          <p:nvPr/>
        </p:nvSpPr>
        <p:spPr>
          <a:xfrm>
            <a:off x="1466850"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Power Hoarding</a:t>
            </a:r>
          </a:p>
        </p:txBody>
      </p:sp>
      <p:sp>
        <p:nvSpPr>
          <p:cNvPr id="8" name="Rectangle 7">
            <a:extLst>
              <a:ext uri="{FF2B5EF4-FFF2-40B4-BE49-F238E27FC236}">
                <a16:creationId xmlns:a16="http://schemas.microsoft.com/office/drawing/2014/main" id="{5B051FA5-ACBA-42B0-B4B7-EB8F5A52922B}"/>
              </a:ext>
            </a:extLst>
          </p:cNvPr>
          <p:cNvSpPr/>
          <p:nvPr/>
        </p:nvSpPr>
        <p:spPr>
          <a:xfrm>
            <a:off x="5353049" y="1484313"/>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Supremacy of the Written Word</a:t>
            </a:r>
          </a:p>
        </p:txBody>
      </p:sp>
      <p:sp>
        <p:nvSpPr>
          <p:cNvPr id="9" name="Rectangle 8">
            <a:extLst>
              <a:ext uri="{FF2B5EF4-FFF2-40B4-BE49-F238E27FC236}">
                <a16:creationId xmlns:a16="http://schemas.microsoft.com/office/drawing/2014/main" id="{E0172A8D-CC08-4108-9250-5475BB61CE5E}"/>
              </a:ext>
            </a:extLst>
          </p:cNvPr>
          <p:cNvSpPr/>
          <p:nvPr/>
        </p:nvSpPr>
        <p:spPr>
          <a:xfrm>
            <a:off x="9239249" y="4014787"/>
            <a:ext cx="1485900" cy="785812"/>
          </a:xfrm>
          <a:prstGeom prst="rect">
            <a:avLst/>
          </a:prstGeom>
          <a:solidFill>
            <a:schemeClr val="accent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Right to comfort; defensiveness</a:t>
            </a:r>
          </a:p>
        </p:txBody>
      </p:sp>
      <p:sp>
        <p:nvSpPr>
          <p:cNvPr id="16" name="Arrow: Left 15">
            <a:extLst>
              <a:ext uri="{FF2B5EF4-FFF2-40B4-BE49-F238E27FC236}">
                <a16:creationId xmlns:a16="http://schemas.microsoft.com/office/drawing/2014/main" id="{4080DF63-C91F-417B-95D6-D36D259AC198}"/>
              </a:ext>
            </a:extLst>
          </p:cNvPr>
          <p:cNvSpPr/>
          <p:nvPr/>
        </p:nvSpPr>
        <p:spPr>
          <a:xfrm rot="16200000">
            <a:off x="5906129" y="2221379"/>
            <a:ext cx="379740"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Left 16">
            <a:extLst>
              <a:ext uri="{FF2B5EF4-FFF2-40B4-BE49-F238E27FC236}">
                <a16:creationId xmlns:a16="http://schemas.microsoft.com/office/drawing/2014/main" id="{C79A71B6-732A-469C-B63E-35E70B490DF3}"/>
              </a:ext>
            </a:extLst>
          </p:cNvPr>
          <p:cNvSpPr/>
          <p:nvPr/>
        </p:nvSpPr>
        <p:spPr>
          <a:xfrm rot="10800000">
            <a:off x="2980045" y="4148767"/>
            <a:ext cx="255326"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Arrow: Left 17">
            <a:extLst>
              <a:ext uri="{FF2B5EF4-FFF2-40B4-BE49-F238E27FC236}">
                <a16:creationId xmlns:a16="http://schemas.microsoft.com/office/drawing/2014/main" id="{77162221-CCD1-4788-9F6F-11145B7DA8F9}"/>
              </a:ext>
            </a:extLst>
          </p:cNvPr>
          <p:cNvSpPr/>
          <p:nvPr/>
        </p:nvSpPr>
        <p:spPr>
          <a:xfrm rot="10800000" flipH="1">
            <a:off x="8983923" y="4148767"/>
            <a:ext cx="255326" cy="51785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Arrow: Left 18">
            <a:extLst>
              <a:ext uri="{FF2B5EF4-FFF2-40B4-BE49-F238E27FC236}">
                <a16:creationId xmlns:a16="http://schemas.microsoft.com/office/drawing/2014/main" id="{36131AE3-1813-4C39-88D0-081989ABFA79}"/>
              </a:ext>
            </a:extLst>
          </p:cNvPr>
          <p:cNvSpPr/>
          <p:nvPr/>
        </p:nvSpPr>
        <p:spPr>
          <a:xfrm rot="12084138">
            <a:off x="4425777" y="1466954"/>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Rectangle 14">
            <a:extLst>
              <a:ext uri="{FF2B5EF4-FFF2-40B4-BE49-F238E27FC236}">
                <a16:creationId xmlns:a16="http://schemas.microsoft.com/office/drawing/2014/main" id="{FBB9C317-440E-433B-BA52-0C0142E3509C}"/>
              </a:ext>
            </a:extLst>
          </p:cNvPr>
          <p:cNvSpPr/>
          <p:nvPr/>
        </p:nvSpPr>
        <p:spPr>
          <a:xfrm>
            <a:off x="3208075" y="932657"/>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Pt. Centered Com Skills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Arrow: Left 19">
            <a:extLst>
              <a:ext uri="{FF2B5EF4-FFF2-40B4-BE49-F238E27FC236}">
                <a16:creationId xmlns:a16="http://schemas.microsoft.com/office/drawing/2014/main" id="{8FC11856-8204-4B86-BB9C-64C0D66024DD}"/>
              </a:ext>
            </a:extLst>
          </p:cNvPr>
          <p:cNvSpPr/>
          <p:nvPr/>
        </p:nvSpPr>
        <p:spPr>
          <a:xfrm rot="14107332">
            <a:off x="1238148" y="3365001"/>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Rectangle 13">
            <a:extLst>
              <a:ext uri="{FF2B5EF4-FFF2-40B4-BE49-F238E27FC236}">
                <a16:creationId xmlns:a16="http://schemas.microsoft.com/office/drawing/2014/main" id="{B967774A-24BD-4150-96E7-B5EE11764467}"/>
              </a:ext>
            </a:extLst>
          </p:cNvPr>
          <p:cNvSpPr/>
          <p:nvPr/>
        </p:nvSpPr>
        <p:spPr>
          <a:xfrm>
            <a:off x="723900" y="2746551"/>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Advocacy and Policy</a:t>
            </a:r>
          </a:p>
        </p:txBody>
      </p:sp>
      <p:sp>
        <p:nvSpPr>
          <p:cNvPr id="21" name="Arrow: Left 20">
            <a:extLst>
              <a:ext uri="{FF2B5EF4-FFF2-40B4-BE49-F238E27FC236}">
                <a16:creationId xmlns:a16="http://schemas.microsoft.com/office/drawing/2014/main" id="{2BBF106A-8C2F-48BC-894C-778A245F3604}"/>
              </a:ext>
            </a:extLst>
          </p:cNvPr>
          <p:cNvSpPr/>
          <p:nvPr/>
        </p:nvSpPr>
        <p:spPr>
          <a:xfrm rot="8133173">
            <a:off x="1270940" y="4926859"/>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Rectangle 12">
            <a:extLst>
              <a:ext uri="{FF2B5EF4-FFF2-40B4-BE49-F238E27FC236}">
                <a16:creationId xmlns:a16="http://schemas.microsoft.com/office/drawing/2014/main" id="{1F632435-0952-4486-96FA-633FF325D530}"/>
              </a:ext>
            </a:extLst>
          </p:cNvPr>
          <p:cNvSpPr/>
          <p:nvPr/>
        </p:nvSpPr>
        <p:spPr>
          <a:xfrm>
            <a:off x="723900" y="5386386"/>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Anti-Racist Bedside Skills</a:t>
            </a:r>
          </a:p>
        </p:txBody>
      </p:sp>
      <p:sp>
        <p:nvSpPr>
          <p:cNvPr id="22" name="Arrow: Left 21">
            <a:extLst>
              <a:ext uri="{FF2B5EF4-FFF2-40B4-BE49-F238E27FC236}">
                <a16:creationId xmlns:a16="http://schemas.microsoft.com/office/drawing/2014/main" id="{845BD319-AE39-48C3-858F-5C6B65DE8327}"/>
              </a:ext>
            </a:extLst>
          </p:cNvPr>
          <p:cNvSpPr/>
          <p:nvPr/>
        </p:nvSpPr>
        <p:spPr>
          <a:xfrm rot="20188783">
            <a:off x="6832289" y="1466953"/>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Rectangle 9">
            <a:extLst>
              <a:ext uri="{FF2B5EF4-FFF2-40B4-BE49-F238E27FC236}">
                <a16:creationId xmlns:a16="http://schemas.microsoft.com/office/drawing/2014/main" id="{5368DA35-A382-4F1F-8D2F-8B0C46CE4C2A}"/>
              </a:ext>
            </a:extLst>
          </p:cNvPr>
          <p:cNvSpPr/>
          <p:nvPr/>
        </p:nvSpPr>
        <p:spPr>
          <a:xfrm>
            <a:off x="7498023" y="950901"/>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Critical Appraisal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Arrow: Left 22">
            <a:extLst>
              <a:ext uri="{FF2B5EF4-FFF2-40B4-BE49-F238E27FC236}">
                <a16:creationId xmlns:a16="http://schemas.microsoft.com/office/drawing/2014/main" id="{4A27B31B-FC38-40D2-908B-DFE966BB6153}"/>
              </a:ext>
            </a:extLst>
          </p:cNvPr>
          <p:cNvSpPr/>
          <p:nvPr/>
        </p:nvSpPr>
        <p:spPr>
          <a:xfrm rot="18292035">
            <a:off x="9947450" y="3311504"/>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Rectangle 11">
            <a:extLst>
              <a:ext uri="{FF2B5EF4-FFF2-40B4-BE49-F238E27FC236}">
                <a16:creationId xmlns:a16="http://schemas.microsoft.com/office/drawing/2014/main" id="{16A576A1-456B-481E-98A9-C8AB9016DFE7}"/>
              </a:ext>
            </a:extLst>
          </p:cNvPr>
          <p:cNvSpPr/>
          <p:nvPr/>
        </p:nvSpPr>
        <p:spPr>
          <a:xfrm>
            <a:off x="9982200" y="2760755"/>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Anti-Racist Clinical Skills</a:t>
            </a:r>
          </a:p>
        </p:txBody>
      </p:sp>
      <p:sp>
        <p:nvSpPr>
          <p:cNvPr id="24" name="Arrow: Left 23">
            <a:extLst>
              <a:ext uri="{FF2B5EF4-FFF2-40B4-BE49-F238E27FC236}">
                <a16:creationId xmlns:a16="http://schemas.microsoft.com/office/drawing/2014/main" id="{19A365D5-9C9B-4C36-83D0-B08EC67A3115}"/>
              </a:ext>
            </a:extLst>
          </p:cNvPr>
          <p:cNvSpPr/>
          <p:nvPr/>
        </p:nvSpPr>
        <p:spPr>
          <a:xfrm rot="2897885">
            <a:off x="10073865" y="4992291"/>
            <a:ext cx="935355" cy="47012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Rectangle 10">
            <a:extLst>
              <a:ext uri="{FF2B5EF4-FFF2-40B4-BE49-F238E27FC236}">
                <a16:creationId xmlns:a16="http://schemas.microsoft.com/office/drawing/2014/main" id="{72106728-4FF1-4CB7-84AD-EE53B7201F89}"/>
              </a:ext>
            </a:extLst>
          </p:cNvPr>
          <p:cNvSpPr/>
          <p:nvPr/>
        </p:nvSpPr>
        <p:spPr>
          <a:xfrm>
            <a:off x="9982200" y="5386386"/>
            <a:ext cx="1485900" cy="785812"/>
          </a:xfrm>
          <a:prstGeom prst="rect">
            <a:avLst/>
          </a:prstGeom>
          <a:solidFill>
            <a:schemeClr val="accent6">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Anti-Oppressive Leadership</a:t>
            </a:r>
          </a:p>
        </p:txBody>
      </p:sp>
    </p:spTree>
    <p:extLst>
      <p:ext uri="{BB962C8B-B14F-4D97-AF65-F5344CB8AC3E}">
        <p14:creationId xmlns:p14="http://schemas.microsoft.com/office/powerpoint/2010/main" val="2182013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descr="A picture containing indoor, table, sitting, book&#10;&#10;Description automatically generated">
            <a:extLst>
              <a:ext uri="{FF2B5EF4-FFF2-40B4-BE49-F238E27FC236}">
                <a16:creationId xmlns:a16="http://schemas.microsoft.com/office/drawing/2014/main" id="{F591BDFD-E648-4BA3-AE66-9E7D7F334BF9}"/>
              </a:ext>
            </a:extLst>
          </p:cNvPr>
          <p:cNvPicPr>
            <a:picLocks noGrp="1" noChangeAspect="1"/>
          </p:cNvPicPr>
          <p:nvPr>
            <p:ph idx="1"/>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FCD6652D-5705-4B8E-85B8-A1348B2BE3F1}"/>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Approach to Articles that Use </a:t>
            </a:r>
            <a:br>
              <a:rPr lang="en-US" sz="4000">
                <a:solidFill>
                  <a:srgbClr val="FFFFFF"/>
                </a:solidFill>
              </a:rPr>
            </a:br>
            <a:r>
              <a:rPr lang="en-US" sz="4000">
                <a:solidFill>
                  <a:srgbClr val="FFFFFF"/>
                </a:solidFill>
              </a:rPr>
              <a:t>Race as a Variable</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132713BD-5DA2-41C6-8082-7FA9E56D245E}"/>
              </a:ext>
            </a:extLst>
          </p:cNvPr>
          <p:cNvGraphicFramePr/>
          <p:nvPr>
            <p:extLst>
              <p:ext uri="{D42A27DB-BD31-4B8C-83A1-F6EECF244321}">
                <p14:modId xmlns:p14="http://schemas.microsoft.com/office/powerpoint/2010/main" val="3340107652"/>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83F70959-C6CA-430C-810A-621767175F52}"/>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etterhealthwhileaging.net/10-types-medical-information-for-new-doctor-or-ph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67235582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BF23-B825-4560-BB93-3AC29CF556C5}"/>
              </a:ext>
            </a:extLst>
          </p:cNvPr>
          <p:cNvSpPr>
            <a:spLocks noGrp="1"/>
          </p:cNvSpPr>
          <p:nvPr>
            <p:ph type="title"/>
          </p:nvPr>
        </p:nvSpPr>
        <p:spPr/>
        <p:txBody>
          <a:bodyPr/>
          <a:lstStyle/>
          <a:p>
            <a:r>
              <a:rPr lang="en-US" dirty="0"/>
              <a:t>We have no conflicts of interest</a:t>
            </a:r>
          </a:p>
        </p:txBody>
      </p:sp>
    </p:spTree>
    <p:extLst>
      <p:ext uri="{BB962C8B-B14F-4D97-AF65-F5344CB8AC3E}">
        <p14:creationId xmlns:p14="http://schemas.microsoft.com/office/powerpoint/2010/main" val="3853483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2">
            <a:extLst>
              <a:ext uri="{FF2B5EF4-FFF2-40B4-BE49-F238E27FC236}">
                <a16:creationId xmlns:a16="http://schemas.microsoft.com/office/drawing/2014/main" id="{8CC66E84-2B42-463F-8329-75BA0D521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DE8BC-B662-40AA-9BCC-0D91DFDDFAEF}"/>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5400"/>
              <a:t>Implicit Bias in the Clinical Encounter</a:t>
            </a:r>
          </a:p>
        </p:txBody>
      </p:sp>
      <p:grpSp>
        <p:nvGrpSpPr>
          <p:cNvPr id="40"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text on a white background&#10;&#10;Description automatically generated">
            <a:extLst>
              <a:ext uri="{FF2B5EF4-FFF2-40B4-BE49-F238E27FC236}">
                <a16:creationId xmlns:a16="http://schemas.microsoft.com/office/drawing/2014/main" id="{F59596D0-3C4B-4830-BF40-21409EDD1B70}"/>
              </a:ext>
            </a:extLst>
          </p:cNvPr>
          <p:cNvPicPr>
            <a:picLocks noChangeAspect="1"/>
          </p:cNvPicPr>
          <p:nvPr/>
        </p:nvPicPr>
        <p:blipFill rotWithShape="1">
          <a:blip r:embed="rId2">
            <a:extLst>
              <a:ext uri="{28A0092B-C50C-407E-A947-70E740481C1C}">
                <a14:useLocalDpi xmlns:a14="http://schemas.microsoft.com/office/drawing/2010/main" val="0"/>
              </a:ext>
            </a:extLst>
          </a:blip>
          <a:srcRect b="2999"/>
          <a:stretch/>
        </p:blipFill>
        <p:spPr>
          <a:xfrm>
            <a:off x="5922492" y="928201"/>
            <a:ext cx="5536001" cy="4926942"/>
          </a:xfrm>
          <a:prstGeom prst="rect">
            <a:avLst/>
          </a:prstGeom>
        </p:spPr>
      </p:pic>
      <p:sp>
        <p:nvSpPr>
          <p:cNvPr id="42" name="Rectangle 3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443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4149-61F2-49B5-82D3-EE2FBC89ACA7}"/>
              </a:ext>
            </a:extLst>
          </p:cNvPr>
          <p:cNvSpPr>
            <a:spLocks noGrp="1"/>
          </p:cNvSpPr>
          <p:nvPr>
            <p:ph type="title"/>
          </p:nvPr>
        </p:nvSpPr>
        <p:spPr>
          <a:xfrm>
            <a:off x="396573" y="320675"/>
            <a:ext cx="11407487" cy="1325563"/>
          </a:xfrm>
        </p:spPr>
        <p:txBody>
          <a:bodyPr>
            <a:normAutofit/>
          </a:bodyPr>
          <a:lstStyle/>
          <a:p>
            <a:r>
              <a:rPr lang="en-US" sz="4600" dirty="0"/>
              <a:t>5-Step </a:t>
            </a:r>
            <a:r>
              <a:rPr lang="en-US" sz="4600" dirty="0" err="1"/>
              <a:t>Microskills</a:t>
            </a:r>
            <a:r>
              <a:rPr lang="en-US" sz="4600" dirty="0"/>
              <a:t> Model of Clinical Teaching</a:t>
            </a:r>
          </a:p>
        </p:txBody>
      </p:sp>
      <p:sp>
        <p:nvSpPr>
          <p:cNvPr id="9"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175FB68-47F1-4271-9285-CE5D87FD105C}"/>
              </a:ext>
            </a:extLst>
          </p:cNvPr>
          <p:cNvGraphicFramePr>
            <a:graphicFrameLocks noGrp="1"/>
          </p:cNvGraphicFramePr>
          <p:nvPr>
            <p:ph idx="1"/>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92B0D9D-7F4B-4884-B9E7-699C8B44D58C}"/>
              </a:ext>
            </a:extLst>
          </p:cNvPr>
          <p:cNvSpPr txBox="1"/>
          <p:nvPr/>
        </p:nvSpPr>
        <p:spPr>
          <a:xfrm>
            <a:off x="2518611" y="6476471"/>
            <a:ext cx="6625389"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Neber J, et al. A Five-Step “</a:t>
            </a:r>
            <a:r>
              <a:rPr kumimoji="0" lang="en-US" sz="1400" b="0" i="1" u="none" strike="noStrike" kern="1200" cap="none" spc="0" normalizeH="0" baseline="0" noProof="0" dirty="0" err="1">
                <a:ln>
                  <a:noFill/>
                </a:ln>
                <a:solidFill>
                  <a:srgbClr val="000000"/>
                </a:solidFill>
                <a:effectLst/>
                <a:uLnTx/>
                <a:uFillTx/>
                <a:latin typeface="Calibri" panose="020F0502020204030204"/>
                <a:ea typeface="+mn-ea"/>
                <a:cs typeface="+mn-cs"/>
              </a:rPr>
              <a:t>Microskills</a:t>
            </a: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 Model of Clinical Teaching. JABFP 1992. </a:t>
            </a: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sym typeface="Helvetica"/>
            </a:endParaRPr>
          </a:p>
        </p:txBody>
      </p:sp>
    </p:spTree>
    <p:extLst>
      <p:ext uri="{BB962C8B-B14F-4D97-AF65-F5344CB8AC3E}">
        <p14:creationId xmlns:p14="http://schemas.microsoft.com/office/powerpoint/2010/main" val="2581965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4149-61F2-49B5-82D3-EE2FBC89ACA7}"/>
              </a:ext>
            </a:extLst>
          </p:cNvPr>
          <p:cNvSpPr>
            <a:spLocks noGrp="1"/>
          </p:cNvSpPr>
          <p:nvPr>
            <p:ph type="title"/>
          </p:nvPr>
        </p:nvSpPr>
        <p:spPr>
          <a:xfrm>
            <a:off x="396573" y="320675"/>
            <a:ext cx="11407487" cy="1325563"/>
          </a:xfrm>
        </p:spPr>
        <p:txBody>
          <a:bodyPr>
            <a:normAutofit/>
          </a:bodyPr>
          <a:lstStyle/>
          <a:p>
            <a:r>
              <a:rPr lang="en-US" sz="4600" dirty="0"/>
              <a:t>5-Step </a:t>
            </a:r>
            <a:r>
              <a:rPr lang="en-US" sz="4600" dirty="0" err="1"/>
              <a:t>Microskills</a:t>
            </a:r>
            <a:r>
              <a:rPr lang="en-US" sz="4600" dirty="0"/>
              <a:t> Model of Clinical Teaching</a:t>
            </a:r>
          </a:p>
        </p:txBody>
      </p:sp>
      <p:graphicFrame>
        <p:nvGraphicFramePr>
          <p:cNvPr id="5" name="Content Placeholder 2">
            <a:extLst>
              <a:ext uri="{FF2B5EF4-FFF2-40B4-BE49-F238E27FC236}">
                <a16:creationId xmlns:a16="http://schemas.microsoft.com/office/drawing/2014/main" id="{3175FB68-47F1-4271-9285-CE5D87FD105C}"/>
              </a:ext>
            </a:extLst>
          </p:cNvPr>
          <p:cNvGraphicFramePr>
            <a:graphicFrameLocks noGrp="1"/>
          </p:cNvGraphicFramePr>
          <p:nvPr>
            <p:ph idx="1"/>
          </p:nvPr>
        </p:nvGraphicFramePr>
        <p:xfrm>
          <a:off x="396575" y="1825625"/>
          <a:ext cx="569942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92B0D9D-7F4B-4884-B9E7-699C8B44D58C}"/>
              </a:ext>
            </a:extLst>
          </p:cNvPr>
          <p:cNvSpPr txBox="1"/>
          <p:nvPr/>
        </p:nvSpPr>
        <p:spPr>
          <a:xfrm>
            <a:off x="2518611" y="6476471"/>
            <a:ext cx="6625389"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Neber J, et al. A Five-Step “</a:t>
            </a:r>
            <a:r>
              <a:rPr kumimoji="0" lang="en-US" sz="1400" b="0" i="1" u="none" strike="noStrike" kern="1200" cap="none" spc="0" normalizeH="0" baseline="0" noProof="0" dirty="0" err="1">
                <a:ln>
                  <a:noFill/>
                </a:ln>
                <a:solidFill>
                  <a:srgbClr val="000000"/>
                </a:solidFill>
                <a:effectLst/>
                <a:uLnTx/>
                <a:uFillTx/>
                <a:latin typeface="Calibri" panose="020F0502020204030204"/>
                <a:ea typeface="+mn-ea"/>
                <a:cs typeface="+mn-cs"/>
              </a:rPr>
              <a:t>Microskills</a:t>
            </a: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 Model of Clinical Teaching. JABFP 1992. </a:t>
            </a: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6" name="Content Placeholder 2">
            <a:extLst>
              <a:ext uri="{FF2B5EF4-FFF2-40B4-BE49-F238E27FC236}">
                <a16:creationId xmlns:a16="http://schemas.microsoft.com/office/drawing/2014/main" id="{9392345C-256E-45A2-8570-4FB1D31EA0EC}"/>
              </a:ext>
            </a:extLst>
          </p:cNvPr>
          <p:cNvSpPr txBox="1">
            <a:spLocks/>
          </p:cNvSpPr>
          <p:nvPr/>
        </p:nvSpPr>
        <p:spPr>
          <a:xfrm>
            <a:off x="6096000" y="1825625"/>
            <a:ext cx="463698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Guide learner to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verbalize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thoughts. Ask questions to support self-inquiry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“Walk me through your reasoning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i="1"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“What did you mean by that?”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i="1" dirty="0">
                <a:solidFill>
                  <a:prstClr val="black"/>
                </a:solidFill>
                <a:latin typeface="Calibri" panose="020F0502020204030204"/>
              </a:rPr>
              <a:t>“Can you tell me more about that?”</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Recognize potential biases at play in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yourself</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399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4149-61F2-49B5-82D3-EE2FBC89ACA7}"/>
              </a:ext>
            </a:extLst>
          </p:cNvPr>
          <p:cNvSpPr>
            <a:spLocks noGrp="1"/>
          </p:cNvSpPr>
          <p:nvPr>
            <p:ph type="title"/>
          </p:nvPr>
        </p:nvSpPr>
        <p:spPr>
          <a:xfrm>
            <a:off x="396573" y="320675"/>
            <a:ext cx="11407487" cy="1325563"/>
          </a:xfrm>
        </p:spPr>
        <p:txBody>
          <a:bodyPr>
            <a:normAutofit/>
          </a:bodyPr>
          <a:lstStyle/>
          <a:p>
            <a:r>
              <a:rPr lang="en-US" sz="4600" dirty="0"/>
              <a:t>5-Step </a:t>
            </a:r>
            <a:r>
              <a:rPr lang="en-US" sz="4600" dirty="0" err="1"/>
              <a:t>Microskills</a:t>
            </a:r>
            <a:r>
              <a:rPr lang="en-US" sz="4600" dirty="0"/>
              <a:t> Model of Clinical Teaching</a:t>
            </a:r>
          </a:p>
        </p:txBody>
      </p:sp>
      <p:graphicFrame>
        <p:nvGraphicFramePr>
          <p:cNvPr id="5" name="Content Placeholder 2">
            <a:extLst>
              <a:ext uri="{FF2B5EF4-FFF2-40B4-BE49-F238E27FC236}">
                <a16:creationId xmlns:a16="http://schemas.microsoft.com/office/drawing/2014/main" id="{3175FB68-47F1-4271-9285-CE5D87FD105C}"/>
              </a:ext>
            </a:extLst>
          </p:cNvPr>
          <p:cNvGraphicFramePr>
            <a:graphicFrameLocks noGrp="1"/>
          </p:cNvGraphicFramePr>
          <p:nvPr>
            <p:ph idx="1"/>
          </p:nvPr>
        </p:nvGraphicFramePr>
        <p:xfrm>
          <a:off x="396575" y="1825625"/>
          <a:ext cx="569942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92B0D9D-7F4B-4884-B9E7-699C8B44D58C}"/>
              </a:ext>
            </a:extLst>
          </p:cNvPr>
          <p:cNvSpPr txBox="1"/>
          <p:nvPr/>
        </p:nvSpPr>
        <p:spPr>
          <a:xfrm>
            <a:off x="2518611" y="6476471"/>
            <a:ext cx="6625389"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Neber J, et al. A Five-Step “</a:t>
            </a:r>
            <a:r>
              <a:rPr kumimoji="0" lang="en-US" sz="1400" b="0" i="1" u="none" strike="noStrike" kern="1200" cap="none" spc="0" normalizeH="0" baseline="0" noProof="0" dirty="0" err="1">
                <a:ln>
                  <a:noFill/>
                </a:ln>
                <a:solidFill>
                  <a:srgbClr val="000000"/>
                </a:solidFill>
                <a:effectLst/>
                <a:uLnTx/>
                <a:uFillTx/>
                <a:latin typeface="Calibri" panose="020F0502020204030204"/>
                <a:ea typeface="+mn-ea"/>
                <a:cs typeface="+mn-cs"/>
              </a:rPr>
              <a:t>Microskills</a:t>
            </a: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 Model of Clinical Teaching. JABFP 1992. </a:t>
            </a: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3" name="Content Placeholder 2">
            <a:extLst>
              <a:ext uri="{FF2B5EF4-FFF2-40B4-BE49-F238E27FC236}">
                <a16:creationId xmlns:a16="http://schemas.microsoft.com/office/drawing/2014/main" id="{79D691C2-F402-4007-B83E-15A7FED3BF45}"/>
              </a:ext>
            </a:extLst>
          </p:cNvPr>
          <p:cNvSpPr txBox="1">
            <a:spLocks/>
          </p:cNvSpPr>
          <p:nvPr/>
        </p:nvSpPr>
        <p:spPr>
          <a:xfrm>
            <a:off x="6095999" y="1825625"/>
            <a:ext cx="569942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Identify dominant narratives at play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“Are there any characteristics of the patient that could be influencing our clinical reasoning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“Would we come to the same decision if this patient were white/a man/</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Explore structural racism at play (clinical tools, structural barriers)</a:t>
            </a:r>
          </a:p>
          <a:p>
            <a:pPr marL="0" marR="0" lvl="0" indent="0" algn="l" defTabSz="914400" rtl="0" eaLnBrk="1" fontAlgn="auto" latinLnBrk="0" hangingPunct="1">
              <a:lnSpc>
                <a:spcPct val="90000"/>
              </a:lnSpc>
              <a:spcBef>
                <a:spcPts val="1000"/>
              </a:spcBef>
              <a:spcAft>
                <a:spcPts val="0"/>
              </a:spcAft>
              <a:buClrTx/>
              <a:buSzTx/>
              <a:buNone/>
              <a:tabLst/>
              <a:defRPr/>
            </a:pPr>
            <a:r>
              <a:rPr lang="en-US" i="1" dirty="0">
                <a:solidFill>
                  <a:prstClr val="black"/>
                </a:solidFill>
                <a:latin typeface="Calibri" panose="020F0502020204030204"/>
              </a:rPr>
              <a:t>“What are the data supporting our clinical decisions here?”</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147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9537-5183-4FB0-9DE4-CF030B97AC94}"/>
              </a:ext>
            </a:extLst>
          </p:cNvPr>
          <p:cNvSpPr>
            <a:spLocks noGrp="1"/>
          </p:cNvSpPr>
          <p:nvPr>
            <p:ph type="title"/>
          </p:nvPr>
        </p:nvSpPr>
        <p:spPr>
          <a:blipFill dpi="0" rotWithShape="1">
            <a:blip r:embed="rId4">
              <a:alphaModFix amt="8000"/>
            </a:blip>
            <a:srcRect/>
            <a:tile tx="0" ty="0" sx="100000" sy="100000" flip="none" algn="tl"/>
          </a:blipFill>
        </p:spPr>
        <p:txBody>
          <a:bodyPr/>
          <a:lstStyle/>
          <a:p>
            <a:r>
              <a:rPr lang="en-US" b="1" dirty="0"/>
              <a:t>Patient #2</a:t>
            </a:r>
          </a:p>
        </p:txBody>
      </p:sp>
      <p:sp>
        <p:nvSpPr>
          <p:cNvPr id="3" name="Content Placeholder 2">
            <a:extLst>
              <a:ext uri="{FF2B5EF4-FFF2-40B4-BE49-F238E27FC236}">
                <a16:creationId xmlns:a16="http://schemas.microsoft.com/office/drawing/2014/main" id="{CF517D4C-91EC-485F-8E7C-7979FEDB46D9}"/>
              </a:ext>
            </a:extLst>
          </p:cNvPr>
          <p:cNvSpPr>
            <a:spLocks noGrp="1"/>
          </p:cNvSpPr>
          <p:nvPr>
            <p:ph idx="1"/>
          </p:nvPr>
        </p:nvSpPr>
        <p:spPr>
          <a:xfrm>
            <a:off x="838200" y="1825625"/>
            <a:ext cx="10515600" cy="4351338"/>
          </a:xfrm>
        </p:spPr>
        <p:txBody>
          <a:bodyPr/>
          <a:lstStyle/>
          <a:p>
            <a:pPr marL="0" indent="0">
              <a:buNone/>
            </a:pPr>
            <a:r>
              <a:rPr lang="en-US" b="1" dirty="0"/>
              <a:t>A six-year-old girl presents to our office with abdominal pain.  Her father reports they visited the emergency room twice in last 36 hours with this symptom. </a:t>
            </a:r>
          </a:p>
        </p:txBody>
      </p:sp>
    </p:spTree>
    <p:extLst>
      <p:ext uri="{BB962C8B-B14F-4D97-AF65-F5344CB8AC3E}">
        <p14:creationId xmlns:p14="http://schemas.microsoft.com/office/powerpoint/2010/main" val="3139016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D6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78093F77-9D66-4878-97C8-E33FE5BA14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7"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47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5064C6-B16F-4625-AB7B-0297CA913652}"/>
              </a:ext>
            </a:extLst>
          </p:cNvPr>
          <p:cNvSpPr>
            <a:spLocks noGrp="1"/>
          </p:cNvSpPr>
          <p:nvPr>
            <p:ph type="title"/>
          </p:nvPr>
        </p:nvSpPr>
        <p:spPr>
          <a:xfrm>
            <a:off x="742950" y="742951"/>
            <a:ext cx="3476625" cy="4962524"/>
          </a:xfrm>
        </p:spPr>
        <p:txBody>
          <a:bodyPr>
            <a:normAutofit/>
          </a:bodyPr>
          <a:lstStyle/>
          <a:p>
            <a:pPr algn="ctr"/>
            <a:r>
              <a:rPr lang="en-US" sz="4800" dirty="0">
                <a:solidFill>
                  <a:schemeClr val="bg1"/>
                </a:solidFill>
              </a:rPr>
              <a:t>Scientific Racism Influences Clinical Reasoning and Medical Practice</a:t>
            </a:r>
          </a:p>
        </p:txBody>
      </p:sp>
      <p:pic>
        <p:nvPicPr>
          <p:cNvPr id="3" name="Picture 2">
            <a:extLst>
              <a:ext uri="{FF2B5EF4-FFF2-40B4-BE49-F238E27FC236}">
                <a16:creationId xmlns:a16="http://schemas.microsoft.com/office/drawing/2014/main" id="{7DD3477C-E8AD-4A55-91EB-29783E48D293}"/>
              </a:ext>
            </a:extLst>
          </p:cNvPr>
          <p:cNvPicPr>
            <a:picLocks noChangeAspect="1"/>
          </p:cNvPicPr>
          <p:nvPr/>
        </p:nvPicPr>
        <p:blipFill>
          <a:blip r:embed="rId2"/>
          <a:stretch>
            <a:fillRect/>
          </a:stretch>
        </p:blipFill>
        <p:spPr>
          <a:xfrm>
            <a:off x="5132391" y="907276"/>
            <a:ext cx="6553545" cy="1736689"/>
          </a:xfrm>
          <a:prstGeom prst="rect">
            <a:avLst/>
          </a:prstGeom>
        </p:spPr>
      </p:pic>
      <p:grpSp>
        <p:nvGrpSpPr>
          <p:cNvPr id="9" name="Group 8">
            <a:extLst>
              <a:ext uri="{FF2B5EF4-FFF2-40B4-BE49-F238E27FC236}">
                <a16:creationId xmlns:a16="http://schemas.microsoft.com/office/drawing/2014/main" id="{A9DF6D8B-824A-49F4-911C-367BB9F538CF}"/>
              </a:ext>
            </a:extLst>
          </p:cNvPr>
          <p:cNvGrpSpPr/>
          <p:nvPr/>
        </p:nvGrpSpPr>
        <p:grpSpPr>
          <a:xfrm>
            <a:off x="5209560" y="3429000"/>
            <a:ext cx="6239490" cy="2416829"/>
            <a:chOff x="4623030" y="5160308"/>
            <a:chExt cx="4520970" cy="1585623"/>
          </a:xfrm>
        </p:grpSpPr>
        <p:pic>
          <p:nvPicPr>
            <p:cNvPr id="11" name="Picture 3">
              <a:extLst>
                <a:ext uri="{FF2B5EF4-FFF2-40B4-BE49-F238E27FC236}">
                  <a16:creationId xmlns:a16="http://schemas.microsoft.com/office/drawing/2014/main" id="{20E75408-D42A-4356-BE0B-AFEFAD0728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43" t="32291" r="22933"/>
            <a:stretch/>
          </p:blipFill>
          <p:spPr bwMode="auto">
            <a:xfrm>
              <a:off x="4623030" y="5160308"/>
              <a:ext cx="4520970" cy="12290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6CA2745-45F0-4295-9F5C-9A95B5E64756}"/>
                </a:ext>
              </a:extLst>
            </p:cNvPr>
            <p:cNvSpPr/>
            <p:nvPr/>
          </p:nvSpPr>
          <p:spPr>
            <a:xfrm>
              <a:off x="4683641" y="6438154"/>
              <a:ext cx="446035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JAMA Pediatr. 2015 Nov; 169(11): 996–1002.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28536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A18B-3596-4BF8-BE2A-B9A0C2946E42}"/>
              </a:ext>
            </a:extLst>
          </p:cNvPr>
          <p:cNvSpPr>
            <a:spLocks noGrp="1"/>
          </p:cNvSpPr>
          <p:nvPr>
            <p:ph type="title"/>
          </p:nvPr>
        </p:nvSpPr>
        <p:spPr/>
        <p:txBody>
          <a:bodyPr/>
          <a:lstStyle/>
          <a:p>
            <a:r>
              <a:rPr lang="en-US" dirty="0"/>
              <a:t>Observable Clinical Skills and Self Reflection</a:t>
            </a:r>
          </a:p>
        </p:txBody>
      </p:sp>
      <p:graphicFrame>
        <p:nvGraphicFramePr>
          <p:cNvPr id="6" name="Diagram 5">
            <a:extLst>
              <a:ext uri="{FF2B5EF4-FFF2-40B4-BE49-F238E27FC236}">
                <a16:creationId xmlns:a16="http://schemas.microsoft.com/office/drawing/2014/main" id="{4B57736B-26A7-46F5-BF23-F7AE9C3577E2}"/>
              </a:ext>
            </a:extLst>
          </p:cNvPr>
          <p:cNvGraphicFramePr/>
          <p:nvPr>
            <p:extLst>
              <p:ext uri="{D42A27DB-BD31-4B8C-83A1-F6EECF244321}">
                <p14:modId xmlns:p14="http://schemas.microsoft.com/office/powerpoint/2010/main" val="1507288962"/>
              </p:ext>
            </p:extLst>
          </p:nvPr>
        </p:nvGraphicFramePr>
        <p:xfrm>
          <a:off x="640309" y="1845860"/>
          <a:ext cx="10713491" cy="3166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4081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A165EB-8903-41F7-92A8-919D8A2519F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By the end of this session you will be able to:</a:t>
            </a:r>
          </a:p>
        </p:txBody>
      </p:sp>
      <p:cxnSp>
        <p:nvCxnSpPr>
          <p:cNvPr id="13"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E1F467-FA37-47AA-BE5F-25DEF4173310}"/>
              </a:ext>
            </a:extLst>
          </p:cNvPr>
          <p:cNvSpPr>
            <a:spLocks noGrp="1"/>
          </p:cNvSpPr>
          <p:nvPr>
            <p:ph idx="1"/>
          </p:nvPr>
        </p:nvSpPr>
        <p:spPr>
          <a:xfrm>
            <a:off x="4976031" y="963877"/>
            <a:ext cx="6377769" cy="4930246"/>
          </a:xfrm>
        </p:spPr>
        <p:txBody>
          <a:bodyPr anchor="ctr">
            <a:normAutofit/>
          </a:bodyPr>
          <a:lstStyle/>
          <a:p>
            <a:r>
              <a:rPr lang="en-US" sz="2400" dirty="0"/>
              <a:t>Describe the ways by which White Supremacy Culture drives health inequities</a:t>
            </a:r>
          </a:p>
          <a:p>
            <a:r>
              <a:rPr lang="en-US" sz="2400" dirty="0"/>
              <a:t>Describe a framework for anti-racist clinical skills</a:t>
            </a:r>
          </a:p>
          <a:p>
            <a:r>
              <a:rPr lang="en-US" sz="2400" dirty="0"/>
              <a:t>Enumerate techniques to foster anti-racist and anti-oppressive culture in medical education</a:t>
            </a:r>
          </a:p>
        </p:txBody>
      </p:sp>
    </p:spTree>
    <p:extLst>
      <p:ext uri="{BB962C8B-B14F-4D97-AF65-F5344CB8AC3E}">
        <p14:creationId xmlns:p14="http://schemas.microsoft.com/office/powerpoint/2010/main" val="4184946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4149-61F2-49B5-82D3-EE2FBC89ACA7}"/>
              </a:ext>
            </a:extLst>
          </p:cNvPr>
          <p:cNvSpPr>
            <a:spLocks noGrp="1"/>
          </p:cNvSpPr>
          <p:nvPr>
            <p:ph type="title"/>
          </p:nvPr>
        </p:nvSpPr>
        <p:spPr>
          <a:xfrm>
            <a:off x="396573" y="320675"/>
            <a:ext cx="11407487" cy="1325563"/>
          </a:xfrm>
        </p:spPr>
        <p:txBody>
          <a:bodyPr>
            <a:normAutofit/>
          </a:bodyPr>
          <a:lstStyle/>
          <a:p>
            <a:r>
              <a:rPr lang="en-US" sz="4600" dirty="0"/>
              <a:t>5-Step </a:t>
            </a:r>
            <a:r>
              <a:rPr lang="en-US" sz="4600" dirty="0" err="1"/>
              <a:t>Microskills</a:t>
            </a:r>
            <a:r>
              <a:rPr lang="en-US" sz="4600" dirty="0"/>
              <a:t> Model of Clinical Teaching</a:t>
            </a:r>
          </a:p>
        </p:txBody>
      </p:sp>
      <p:graphicFrame>
        <p:nvGraphicFramePr>
          <p:cNvPr id="5" name="Content Placeholder 2">
            <a:extLst>
              <a:ext uri="{FF2B5EF4-FFF2-40B4-BE49-F238E27FC236}">
                <a16:creationId xmlns:a16="http://schemas.microsoft.com/office/drawing/2014/main" id="{3175FB68-47F1-4271-9285-CE5D87FD105C}"/>
              </a:ext>
            </a:extLst>
          </p:cNvPr>
          <p:cNvGraphicFramePr>
            <a:graphicFrameLocks noGrp="1"/>
          </p:cNvGraphicFramePr>
          <p:nvPr>
            <p:ph idx="1"/>
          </p:nvPr>
        </p:nvGraphicFramePr>
        <p:xfrm>
          <a:off x="396575" y="1825625"/>
          <a:ext cx="569942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92B0D9D-7F4B-4884-B9E7-699C8B44D58C}"/>
              </a:ext>
            </a:extLst>
          </p:cNvPr>
          <p:cNvSpPr txBox="1"/>
          <p:nvPr/>
        </p:nvSpPr>
        <p:spPr>
          <a:xfrm>
            <a:off x="2518611" y="6476471"/>
            <a:ext cx="6625389"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Neber J, et al. A Five-Step “</a:t>
            </a:r>
            <a:r>
              <a:rPr kumimoji="0" lang="en-US" sz="1400" b="0" i="1" u="none" strike="noStrike" kern="1200" cap="none" spc="0" normalizeH="0" baseline="0" noProof="0" dirty="0" err="1">
                <a:ln>
                  <a:noFill/>
                </a:ln>
                <a:solidFill>
                  <a:srgbClr val="000000"/>
                </a:solidFill>
                <a:effectLst/>
                <a:uLnTx/>
                <a:uFillTx/>
                <a:latin typeface="Calibri" panose="020F0502020204030204"/>
                <a:ea typeface="+mn-ea"/>
                <a:cs typeface="+mn-cs"/>
              </a:rPr>
              <a:t>Microskills</a:t>
            </a: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 Model of Clinical Teaching. JABFP 1992. </a:t>
            </a: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3" name="Content Placeholder 2">
            <a:extLst>
              <a:ext uri="{FF2B5EF4-FFF2-40B4-BE49-F238E27FC236}">
                <a16:creationId xmlns:a16="http://schemas.microsoft.com/office/drawing/2014/main" id="{45806260-4423-4536-9A4E-D559B7A72EA1}"/>
              </a:ext>
            </a:extLst>
          </p:cNvPr>
          <p:cNvSpPr txBox="1">
            <a:spLocks/>
          </p:cNvSpPr>
          <p:nvPr/>
        </p:nvSpPr>
        <p:spPr>
          <a:xfrm>
            <a:off x="6096000" y="1825625"/>
            <a:ext cx="46369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Identification of health inequity</a:t>
            </a:r>
          </a:p>
          <a:p>
            <a:pPr marL="0" marR="0" lvl="0" indent="0" algn="l" defTabSz="914400" rtl="0" eaLnBrk="1" fontAlgn="auto" latinLnBrk="0" hangingPunct="1">
              <a:lnSpc>
                <a:spcPct val="90000"/>
              </a:lnSpc>
              <a:spcBef>
                <a:spcPts val="1000"/>
              </a:spcBef>
              <a:spcAft>
                <a:spcPts val="0"/>
              </a:spcAft>
              <a:buClrTx/>
              <a:buSzTx/>
              <a:buNone/>
              <a:tabLst/>
              <a:defRPr/>
            </a:pPr>
            <a:r>
              <a:rPr lang="en-US" sz="1800" b="0" i="1" u="none" strike="noStrike" dirty="0">
                <a:effectLst/>
                <a:latin typeface="Lato"/>
              </a:rPr>
              <a:t>"It's good you recognized that patients who identify or are percieved to be Black are often placed at higher risk for poor cardiovascular outcomes, but..."</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Recognition of clinical problem</a:t>
            </a:r>
          </a:p>
        </p:txBody>
      </p:sp>
    </p:spTree>
    <p:extLst>
      <p:ext uri="{BB962C8B-B14F-4D97-AF65-F5344CB8AC3E}">
        <p14:creationId xmlns:p14="http://schemas.microsoft.com/office/powerpoint/2010/main" val="63776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1F920DF-814B-4D9A-B9CE-BD40C40B9304}"/>
              </a:ext>
            </a:extLst>
          </p:cNvPr>
          <p:cNvPicPr>
            <a:picLocks noChangeAspect="1"/>
          </p:cNvPicPr>
          <p:nvPr/>
        </p:nvPicPr>
        <p:blipFill>
          <a:blip r:embed="rId3"/>
          <a:stretch>
            <a:fillRect/>
          </a:stretch>
        </p:blipFill>
        <p:spPr>
          <a:xfrm>
            <a:off x="2227204" y="643467"/>
            <a:ext cx="7737591" cy="5571066"/>
          </a:xfrm>
          <a:prstGeom prst="rect">
            <a:avLst/>
          </a:prstGeom>
        </p:spPr>
      </p:pic>
    </p:spTree>
    <p:extLst>
      <p:ext uri="{BB962C8B-B14F-4D97-AF65-F5344CB8AC3E}">
        <p14:creationId xmlns:p14="http://schemas.microsoft.com/office/powerpoint/2010/main" val="2884793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4149-61F2-49B5-82D3-EE2FBC89ACA7}"/>
              </a:ext>
            </a:extLst>
          </p:cNvPr>
          <p:cNvSpPr>
            <a:spLocks noGrp="1"/>
          </p:cNvSpPr>
          <p:nvPr>
            <p:ph type="title"/>
          </p:nvPr>
        </p:nvSpPr>
        <p:spPr>
          <a:xfrm>
            <a:off x="396573" y="320675"/>
            <a:ext cx="11407487" cy="1325563"/>
          </a:xfrm>
        </p:spPr>
        <p:txBody>
          <a:bodyPr>
            <a:normAutofit/>
          </a:bodyPr>
          <a:lstStyle/>
          <a:p>
            <a:r>
              <a:rPr lang="en-US" sz="4600" dirty="0"/>
              <a:t>5-Step </a:t>
            </a:r>
            <a:r>
              <a:rPr lang="en-US" sz="4600" dirty="0" err="1"/>
              <a:t>Microskills</a:t>
            </a:r>
            <a:r>
              <a:rPr lang="en-US" sz="4600" dirty="0"/>
              <a:t> Model of Clinical Teaching</a:t>
            </a:r>
          </a:p>
        </p:txBody>
      </p:sp>
      <p:graphicFrame>
        <p:nvGraphicFramePr>
          <p:cNvPr id="5" name="Content Placeholder 2">
            <a:extLst>
              <a:ext uri="{FF2B5EF4-FFF2-40B4-BE49-F238E27FC236}">
                <a16:creationId xmlns:a16="http://schemas.microsoft.com/office/drawing/2014/main" id="{3175FB68-47F1-4271-9285-CE5D87FD105C}"/>
              </a:ext>
            </a:extLst>
          </p:cNvPr>
          <p:cNvGraphicFramePr>
            <a:graphicFrameLocks noGrp="1"/>
          </p:cNvGraphicFramePr>
          <p:nvPr>
            <p:ph idx="1"/>
          </p:nvPr>
        </p:nvGraphicFramePr>
        <p:xfrm>
          <a:off x="396575" y="1825625"/>
          <a:ext cx="569942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92B0D9D-7F4B-4884-B9E7-699C8B44D58C}"/>
              </a:ext>
            </a:extLst>
          </p:cNvPr>
          <p:cNvSpPr txBox="1"/>
          <p:nvPr/>
        </p:nvSpPr>
        <p:spPr>
          <a:xfrm>
            <a:off x="2518611" y="6476471"/>
            <a:ext cx="6625389"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Neber J, et al. A Five-Step “</a:t>
            </a:r>
            <a:r>
              <a:rPr kumimoji="0" lang="en-US" sz="1400" b="0" i="1" u="none" strike="noStrike" kern="1200" cap="none" spc="0" normalizeH="0" baseline="0" noProof="0" dirty="0" err="1">
                <a:ln>
                  <a:noFill/>
                </a:ln>
                <a:solidFill>
                  <a:srgbClr val="000000"/>
                </a:solidFill>
                <a:effectLst/>
                <a:uLnTx/>
                <a:uFillTx/>
                <a:latin typeface="Calibri" panose="020F0502020204030204"/>
                <a:ea typeface="+mn-ea"/>
                <a:cs typeface="+mn-cs"/>
              </a:rPr>
              <a:t>Microskills</a:t>
            </a: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 Model of Clinical Teaching. JABFP 1992. </a:t>
            </a: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3" name="Content Placeholder 2">
            <a:extLst>
              <a:ext uri="{FF2B5EF4-FFF2-40B4-BE49-F238E27FC236}">
                <a16:creationId xmlns:a16="http://schemas.microsoft.com/office/drawing/2014/main" id="{5B0AF5D3-8E3A-4703-A0FF-1C672B58FD39}"/>
              </a:ext>
            </a:extLst>
          </p:cNvPr>
          <p:cNvSpPr txBox="1">
            <a:spLocks/>
          </p:cNvSpPr>
          <p:nvPr/>
        </p:nvSpPr>
        <p:spPr>
          <a:xfrm>
            <a:off x="5829300" y="1825625"/>
            <a:ext cx="5829641"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Ensure that racism and not race is recognized as the driver of inequity</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Model your own techniques/verbalize your own biases</a:t>
            </a:r>
          </a:p>
          <a:p>
            <a:pPr marL="0" marR="0" lvl="0" indent="0" algn="l" defTabSz="914400" rtl="0" eaLnBrk="1" fontAlgn="auto" latinLnBrk="0" hangingPunct="1">
              <a:lnSpc>
                <a:spcPct val="90000"/>
              </a:lnSpc>
              <a:spcBef>
                <a:spcPts val="1000"/>
              </a:spcBef>
              <a:spcAft>
                <a:spcPts val="0"/>
              </a:spcAft>
              <a:buClrTx/>
              <a:buSzTx/>
              <a:buNone/>
              <a:tabLst/>
              <a:defRPr/>
            </a:pPr>
            <a:r>
              <a:rPr lang="en-US" sz="1800" b="0" i="1" u="none" strike="noStrike" dirty="0">
                <a:effectLst/>
                <a:latin typeface="Lato"/>
              </a:rPr>
              <a:t>"I have recognized I spend less time rounding on patients of color struggling with pain. As a team let's make sure we hole each other accountable here.“</a:t>
            </a:r>
            <a:endParaRPr lang="en-US"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 concrete</a:t>
            </a:r>
          </a:p>
        </p:txBody>
      </p:sp>
    </p:spTree>
    <p:extLst>
      <p:ext uri="{BB962C8B-B14F-4D97-AF65-F5344CB8AC3E}">
        <p14:creationId xmlns:p14="http://schemas.microsoft.com/office/powerpoint/2010/main" val="2975987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4149-61F2-49B5-82D3-EE2FBC89ACA7}"/>
              </a:ext>
            </a:extLst>
          </p:cNvPr>
          <p:cNvSpPr>
            <a:spLocks noGrp="1"/>
          </p:cNvSpPr>
          <p:nvPr>
            <p:ph type="title"/>
          </p:nvPr>
        </p:nvSpPr>
        <p:spPr>
          <a:xfrm>
            <a:off x="396573" y="320675"/>
            <a:ext cx="11407487" cy="1325563"/>
          </a:xfrm>
        </p:spPr>
        <p:txBody>
          <a:bodyPr>
            <a:normAutofit/>
          </a:bodyPr>
          <a:lstStyle/>
          <a:p>
            <a:r>
              <a:rPr lang="en-US" sz="4600" dirty="0"/>
              <a:t>5-Step </a:t>
            </a:r>
            <a:r>
              <a:rPr lang="en-US" sz="4600" dirty="0" err="1"/>
              <a:t>Microskills</a:t>
            </a:r>
            <a:r>
              <a:rPr lang="en-US" sz="4600" dirty="0"/>
              <a:t> Model of Clinical Teaching</a:t>
            </a:r>
          </a:p>
        </p:txBody>
      </p:sp>
      <p:graphicFrame>
        <p:nvGraphicFramePr>
          <p:cNvPr id="5" name="Content Placeholder 2">
            <a:extLst>
              <a:ext uri="{FF2B5EF4-FFF2-40B4-BE49-F238E27FC236}">
                <a16:creationId xmlns:a16="http://schemas.microsoft.com/office/drawing/2014/main" id="{3175FB68-47F1-4271-9285-CE5D87FD105C}"/>
              </a:ext>
            </a:extLst>
          </p:cNvPr>
          <p:cNvGraphicFramePr>
            <a:graphicFrameLocks noGrp="1"/>
          </p:cNvGraphicFramePr>
          <p:nvPr>
            <p:ph idx="1"/>
          </p:nvPr>
        </p:nvGraphicFramePr>
        <p:xfrm>
          <a:off x="396575" y="1825625"/>
          <a:ext cx="569942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92B0D9D-7F4B-4884-B9E7-699C8B44D58C}"/>
              </a:ext>
            </a:extLst>
          </p:cNvPr>
          <p:cNvSpPr txBox="1"/>
          <p:nvPr/>
        </p:nvSpPr>
        <p:spPr>
          <a:xfrm>
            <a:off x="2518611" y="6476471"/>
            <a:ext cx="6625389"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Neber J, et al. A Five-Step “</a:t>
            </a:r>
            <a:r>
              <a:rPr kumimoji="0" lang="en-US" sz="1400" b="0" i="1" u="none" strike="noStrike" kern="1200" cap="none" spc="0" normalizeH="0" baseline="0" noProof="0" dirty="0" err="1">
                <a:ln>
                  <a:noFill/>
                </a:ln>
                <a:solidFill>
                  <a:srgbClr val="000000"/>
                </a:solidFill>
                <a:effectLst/>
                <a:uLnTx/>
                <a:uFillTx/>
                <a:latin typeface="Calibri" panose="020F0502020204030204"/>
                <a:ea typeface="+mn-ea"/>
                <a:cs typeface="+mn-cs"/>
              </a:rPr>
              <a:t>Microskills</a:t>
            </a: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 Model of Clinical Teaching. JABFP 1992. </a:t>
            </a:r>
            <a:endPar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sym typeface="Helvetica"/>
            </a:endParaRPr>
          </a:p>
        </p:txBody>
      </p:sp>
      <p:sp>
        <p:nvSpPr>
          <p:cNvPr id="3" name="Content Placeholder 2">
            <a:extLst>
              <a:ext uri="{FF2B5EF4-FFF2-40B4-BE49-F238E27FC236}">
                <a16:creationId xmlns:a16="http://schemas.microsoft.com/office/drawing/2014/main" id="{EA682546-79AA-4C98-9AEC-104FE5CC774B}"/>
              </a:ext>
            </a:extLst>
          </p:cNvPr>
          <p:cNvSpPr txBox="1">
            <a:spLocks/>
          </p:cNvSpPr>
          <p:nvPr/>
        </p:nvSpPr>
        <p:spPr>
          <a:xfrm>
            <a:off x="6096000" y="1825625"/>
            <a:ext cx="46369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Develop in advance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It’s ok to circle back later with more information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It’s ok to set expectations for the team to learn together</a:t>
            </a:r>
          </a:p>
        </p:txBody>
      </p:sp>
    </p:spTree>
    <p:extLst>
      <p:ext uri="{BB962C8B-B14F-4D97-AF65-F5344CB8AC3E}">
        <p14:creationId xmlns:p14="http://schemas.microsoft.com/office/powerpoint/2010/main" val="1513114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2A53-D0BE-4DBD-BBA1-C2B7D0566763}"/>
              </a:ext>
            </a:extLst>
          </p:cNvPr>
          <p:cNvSpPr>
            <a:spLocks noGrp="1"/>
          </p:cNvSpPr>
          <p:nvPr>
            <p:ph type="title"/>
          </p:nvPr>
        </p:nvSpPr>
        <p:spPr>
          <a:xfrm>
            <a:off x="838200" y="0"/>
            <a:ext cx="10515600" cy="1325563"/>
          </a:xfrm>
        </p:spPr>
        <p:txBody>
          <a:bodyPr/>
          <a:lstStyle/>
          <a:p>
            <a:r>
              <a:rPr lang="en-US" dirty="0"/>
              <a:t>Point-of-Care Resources</a:t>
            </a:r>
          </a:p>
        </p:txBody>
      </p:sp>
      <p:pic>
        <p:nvPicPr>
          <p:cNvPr id="5" name="Picture 4">
            <a:extLst>
              <a:ext uri="{FF2B5EF4-FFF2-40B4-BE49-F238E27FC236}">
                <a16:creationId xmlns:a16="http://schemas.microsoft.com/office/drawing/2014/main" id="{2F03310A-CFCB-46AE-85F2-79B488FDB636}"/>
              </a:ext>
            </a:extLst>
          </p:cNvPr>
          <p:cNvPicPr>
            <a:picLocks noChangeAspect="1"/>
          </p:cNvPicPr>
          <p:nvPr/>
        </p:nvPicPr>
        <p:blipFill>
          <a:blip r:embed="rId2"/>
          <a:stretch>
            <a:fillRect/>
          </a:stretch>
        </p:blipFill>
        <p:spPr>
          <a:xfrm>
            <a:off x="5977874" y="1762125"/>
            <a:ext cx="6076014" cy="3871912"/>
          </a:xfrm>
          <a:prstGeom prst="rect">
            <a:avLst/>
          </a:prstGeom>
        </p:spPr>
      </p:pic>
      <p:pic>
        <p:nvPicPr>
          <p:cNvPr id="7" name="Picture 6">
            <a:extLst>
              <a:ext uri="{FF2B5EF4-FFF2-40B4-BE49-F238E27FC236}">
                <a16:creationId xmlns:a16="http://schemas.microsoft.com/office/drawing/2014/main" id="{98AC0E71-5A05-4ABF-9486-ACE83E7FA5E4}"/>
              </a:ext>
            </a:extLst>
          </p:cNvPr>
          <p:cNvPicPr>
            <a:picLocks noChangeAspect="1"/>
          </p:cNvPicPr>
          <p:nvPr/>
        </p:nvPicPr>
        <p:blipFill>
          <a:blip r:embed="rId3"/>
          <a:stretch>
            <a:fillRect/>
          </a:stretch>
        </p:blipFill>
        <p:spPr>
          <a:xfrm>
            <a:off x="138112" y="1552575"/>
            <a:ext cx="5758437" cy="4081462"/>
          </a:xfrm>
          <a:prstGeom prst="rect">
            <a:avLst/>
          </a:prstGeom>
        </p:spPr>
      </p:pic>
    </p:spTree>
    <p:extLst>
      <p:ext uri="{BB962C8B-B14F-4D97-AF65-F5344CB8AC3E}">
        <p14:creationId xmlns:p14="http://schemas.microsoft.com/office/powerpoint/2010/main" val="602946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ee the source image">
            <a:extLst>
              <a:ext uri="{FF2B5EF4-FFF2-40B4-BE49-F238E27FC236}">
                <a16:creationId xmlns:a16="http://schemas.microsoft.com/office/drawing/2014/main" id="{BF7C0549-AF32-4AEB-9916-B72CEA1721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75" r="-1" b="1091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3174FC-33FD-4F47-B49E-DDC218C815C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Team Culture</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382277"/>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ADF2AA3E-C714-4E8D-9F46-9E6FFF7FB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38328"/>
            <a:ext cx="11438793" cy="1577725"/>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E0AAC8-84CC-41F4-92A6-8C72ADB0EB70}"/>
              </a:ext>
            </a:extLst>
          </p:cNvPr>
          <p:cNvSpPr>
            <a:spLocks noGrp="1"/>
          </p:cNvSpPr>
          <p:nvPr>
            <p:ph type="title"/>
          </p:nvPr>
        </p:nvSpPr>
        <p:spPr>
          <a:xfrm>
            <a:off x="838200" y="467541"/>
            <a:ext cx="10515600" cy="1325563"/>
          </a:xfrm>
        </p:spPr>
        <p:txBody>
          <a:bodyPr>
            <a:normAutofit/>
          </a:bodyPr>
          <a:lstStyle/>
          <a:p>
            <a:r>
              <a:rPr lang="en-US" dirty="0">
                <a:solidFill>
                  <a:schemeClr val="bg1"/>
                </a:solidFill>
              </a:rPr>
              <a:t>Framework for Anti-Racist Leadership Skills Development</a:t>
            </a:r>
          </a:p>
        </p:txBody>
      </p:sp>
      <p:graphicFrame>
        <p:nvGraphicFramePr>
          <p:cNvPr id="12" name="Content Placeholder 2">
            <a:extLst>
              <a:ext uri="{FF2B5EF4-FFF2-40B4-BE49-F238E27FC236}">
                <a16:creationId xmlns:a16="http://schemas.microsoft.com/office/drawing/2014/main" id="{6C629301-AE41-42A0-9C9E-B38FEAB9FCF7}"/>
              </a:ext>
            </a:extLst>
          </p:cNvPr>
          <p:cNvGraphicFramePr>
            <a:graphicFrameLocks noGrp="1"/>
          </p:cNvGraphicFramePr>
          <p:nvPr>
            <p:ph idx="1"/>
            <p:extLst>
              <p:ext uri="{D42A27DB-BD31-4B8C-83A1-F6EECF244321}">
                <p14:modId xmlns:p14="http://schemas.microsoft.com/office/powerpoint/2010/main" val="3772115132"/>
              </p:ext>
            </p:extLst>
          </p:nvPr>
        </p:nvGraphicFramePr>
        <p:xfrm>
          <a:off x="838200" y="2281565"/>
          <a:ext cx="10515600" cy="3939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5571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F70D-543F-4829-9742-68C711ED2E83}"/>
              </a:ext>
            </a:extLst>
          </p:cNvPr>
          <p:cNvSpPr>
            <a:spLocks noGrp="1"/>
          </p:cNvSpPr>
          <p:nvPr>
            <p:ph type="title"/>
          </p:nvPr>
        </p:nvSpPr>
        <p:spPr/>
        <p:txBody>
          <a:bodyPr/>
          <a:lstStyle/>
          <a:p>
            <a:r>
              <a:rPr lang="en-US" dirty="0"/>
              <a:t>Application of Anti-Racist Leadership to Team Culture</a:t>
            </a:r>
          </a:p>
        </p:txBody>
      </p:sp>
      <p:graphicFrame>
        <p:nvGraphicFramePr>
          <p:cNvPr id="4" name="Diagram 3">
            <a:extLst>
              <a:ext uri="{FF2B5EF4-FFF2-40B4-BE49-F238E27FC236}">
                <a16:creationId xmlns:a16="http://schemas.microsoft.com/office/drawing/2014/main" id="{D121E44A-E808-45AC-8956-1594F059A2C8}"/>
              </a:ext>
            </a:extLst>
          </p:cNvPr>
          <p:cNvGraphicFramePr/>
          <p:nvPr>
            <p:extLst>
              <p:ext uri="{D42A27DB-BD31-4B8C-83A1-F6EECF244321}">
                <p14:modId xmlns:p14="http://schemas.microsoft.com/office/powerpoint/2010/main" val="2158984698"/>
              </p:ext>
            </p:extLst>
          </p:nvPr>
        </p:nvGraphicFramePr>
        <p:xfrm>
          <a:off x="2640012" y="2643188"/>
          <a:ext cx="6911975" cy="398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028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F70D-543F-4829-9742-68C711ED2E83}"/>
              </a:ext>
            </a:extLst>
          </p:cNvPr>
          <p:cNvSpPr>
            <a:spLocks noGrp="1"/>
          </p:cNvSpPr>
          <p:nvPr>
            <p:ph type="title"/>
          </p:nvPr>
        </p:nvSpPr>
        <p:spPr>
          <a:xfrm>
            <a:off x="838200" y="0"/>
            <a:ext cx="10515600" cy="1325563"/>
          </a:xfrm>
        </p:spPr>
        <p:txBody>
          <a:bodyPr/>
          <a:lstStyle/>
          <a:p>
            <a:r>
              <a:rPr lang="en-US" dirty="0"/>
              <a:t>Application of Anti-Racist Structural Competency to ESRD</a:t>
            </a:r>
          </a:p>
        </p:txBody>
      </p:sp>
      <p:graphicFrame>
        <p:nvGraphicFramePr>
          <p:cNvPr id="4" name="Diagram 3">
            <a:extLst>
              <a:ext uri="{FF2B5EF4-FFF2-40B4-BE49-F238E27FC236}">
                <a16:creationId xmlns:a16="http://schemas.microsoft.com/office/drawing/2014/main" id="{D121E44A-E808-45AC-8956-1594F059A2C8}"/>
              </a:ext>
            </a:extLst>
          </p:cNvPr>
          <p:cNvGraphicFramePr/>
          <p:nvPr>
            <p:extLst>
              <p:ext uri="{D42A27DB-BD31-4B8C-83A1-F6EECF244321}">
                <p14:modId xmlns:p14="http://schemas.microsoft.com/office/powerpoint/2010/main" val="1800227249"/>
              </p:ext>
            </p:extLst>
          </p:nvPr>
        </p:nvGraphicFramePr>
        <p:xfrm>
          <a:off x="2640012" y="2643188"/>
          <a:ext cx="6911975" cy="398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74018AB7-8BEB-4EC4-A324-8A6D5EE2BFE1}"/>
              </a:ext>
            </a:extLst>
          </p:cNvPr>
          <p:cNvSpPr/>
          <p:nvPr/>
        </p:nvSpPr>
        <p:spPr>
          <a:xfrm>
            <a:off x="1466850" y="4014787"/>
            <a:ext cx="1485900" cy="785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Power Hoarding</a:t>
            </a:r>
          </a:p>
        </p:txBody>
      </p:sp>
      <p:sp>
        <p:nvSpPr>
          <p:cNvPr id="8" name="Rectangle 7">
            <a:extLst>
              <a:ext uri="{FF2B5EF4-FFF2-40B4-BE49-F238E27FC236}">
                <a16:creationId xmlns:a16="http://schemas.microsoft.com/office/drawing/2014/main" id="{5B051FA5-ACBA-42B0-B4B7-EB8F5A52922B}"/>
              </a:ext>
            </a:extLst>
          </p:cNvPr>
          <p:cNvSpPr/>
          <p:nvPr/>
        </p:nvSpPr>
        <p:spPr>
          <a:xfrm>
            <a:off x="5353049" y="1484313"/>
            <a:ext cx="1485900" cy="785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Supremacy of the Written Word</a:t>
            </a:r>
          </a:p>
        </p:txBody>
      </p:sp>
      <p:sp>
        <p:nvSpPr>
          <p:cNvPr id="9" name="Rectangle 8">
            <a:extLst>
              <a:ext uri="{FF2B5EF4-FFF2-40B4-BE49-F238E27FC236}">
                <a16:creationId xmlns:a16="http://schemas.microsoft.com/office/drawing/2014/main" id="{E0172A8D-CC08-4108-9250-5475BB61CE5E}"/>
              </a:ext>
            </a:extLst>
          </p:cNvPr>
          <p:cNvSpPr/>
          <p:nvPr/>
        </p:nvSpPr>
        <p:spPr>
          <a:xfrm>
            <a:off x="9239249" y="4014787"/>
            <a:ext cx="1485900" cy="78581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Right to comfort</a:t>
            </a:r>
          </a:p>
        </p:txBody>
      </p:sp>
    </p:spTree>
    <p:extLst>
      <p:ext uri="{BB962C8B-B14F-4D97-AF65-F5344CB8AC3E}">
        <p14:creationId xmlns:p14="http://schemas.microsoft.com/office/powerpoint/2010/main" val="3743633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160" y="3864935"/>
            <a:ext cx="3043881" cy="1403818"/>
          </a:xfrm>
        </p:spPr>
        <p:txBody>
          <a:bodyPr>
            <a:normAutofit/>
          </a:bodyPr>
          <a:lstStyle/>
          <a:p>
            <a:r>
              <a:rPr lang="en-US" sz="2800" i="1" dirty="0"/>
              <a:t>The first step is recognition</a:t>
            </a:r>
          </a:p>
        </p:txBody>
      </p:sp>
      <p:graphicFrame>
        <p:nvGraphicFramePr>
          <p:cNvPr id="4" name="Diagram 3"/>
          <p:cNvGraphicFramePr/>
          <p:nvPr/>
        </p:nvGraphicFramePr>
        <p:xfrm>
          <a:off x="1070919" y="161942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7507160" y="1179890"/>
            <a:ext cx="2872709" cy="2685045"/>
          </a:xfrm>
          <a:prstGeom prst="rect">
            <a:avLst/>
          </a:prstGeom>
        </p:spPr>
      </p:pic>
      <p:sp>
        <p:nvSpPr>
          <p:cNvPr id="6" name="Title 1">
            <a:extLst>
              <a:ext uri="{FF2B5EF4-FFF2-40B4-BE49-F238E27FC236}">
                <a16:creationId xmlns:a16="http://schemas.microsoft.com/office/drawing/2014/main" id="{0E6A4B66-0F90-48FF-850A-8F5B299FA83A}"/>
              </a:ext>
            </a:extLst>
          </p:cNvPr>
          <p:cNvSpPr txBox="1">
            <a:spLocks/>
          </p:cNvSpPr>
          <p:nvPr/>
        </p:nvSpPr>
        <p:spPr>
          <a:xfrm>
            <a:off x="1981203" y="353269"/>
            <a:ext cx="5039830" cy="119908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defTabSz="457200" eaLnBrk="1" hangingPunct="1">
              <a:defRPr sz="2000">
                <a:solidFill>
                  <a:srgbClr val="00AEEF"/>
                </a:solidFill>
                <a:latin typeface="Times New Roman Bold"/>
                <a:ea typeface="Times New Roman Bold"/>
                <a:cs typeface="Times New Roman Bold"/>
                <a:sym typeface="Times New Roman Bold"/>
              </a:defRPr>
            </a:lvl1pPr>
            <a:lvl2pPr defTabSz="457200" eaLnBrk="1" hangingPunct="1">
              <a:defRPr sz="2000">
                <a:solidFill>
                  <a:srgbClr val="00AEEF"/>
                </a:solidFill>
                <a:latin typeface="Times New Roman Bold"/>
                <a:ea typeface="Times New Roman Bold"/>
                <a:cs typeface="Times New Roman Bold"/>
                <a:sym typeface="Times New Roman Bold"/>
              </a:defRPr>
            </a:lvl2pPr>
            <a:lvl3pPr defTabSz="457200" eaLnBrk="1" hangingPunct="1">
              <a:defRPr sz="2000">
                <a:solidFill>
                  <a:srgbClr val="00AEEF"/>
                </a:solidFill>
                <a:latin typeface="Times New Roman Bold"/>
                <a:ea typeface="Times New Roman Bold"/>
                <a:cs typeface="Times New Roman Bold"/>
                <a:sym typeface="Times New Roman Bold"/>
              </a:defRPr>
            </a:lvl3pPr>
            <a:lvl4pPr defTabSz="457200" eaLnBrk="1" hangingPunct="1">
              <a:defRPr sz="2000">
                <a:solidFill>
                  <a:srgbClr val="00AEEF"/>
                </a:solidFill>
                <a:latin typeface="Times New Roman Bold"/>
                <a:ea typeface="Times New Roman Bold"/>
                <a:cs typeface="Times New Roman Bold"/>
                <a:sym typeface="Times New Roman Bold"/>
              </a:defRPr>
            </a:lvl4pPr>
            <a:lvl5pPr defTabSz="457200" eaLnBrk="1" hangingPunct="1">
              <a:defRPr sz="2000">
                <a:solidFill>
                  <a:srgbClr val="00AEEF"/>
                </a:solidFill>
                <a:latin typeface="Times New Roman Bold"/>
                <a:ea typeface="Times New Roman Bold"/>
                <a:cs typeface="Times New Roman Bold"/>
                <a:sym typeface="Times New Roman Bold"/>
              </a:defRPr>
            </a:lvl5pPr>
            <a:lvl6pPr defTabSz="457200" eaLnBrk="1" hangingPunct="1">
              <a:defRPr sz="2000">
                <a:solidFill>
                  <a:srgbClr val="00AEEF"/>
                </a:solidFill>
                <a:latin typeface="Times New Roman Bold"/>
                <a:ea typeface="Times New Roman Bold"/>
                <a:cs typeface="Times New Roman Bold"/>
                <a:sym typeface="Times New Roman Bold"/>
              </a:defRPr>
            </a:lvl6pPr>
            <a:lvl7pPr defTabSz="457200" eaLnBrk="1" hangingPunct="1">
              <a:defRPr sz="2000">
                <a:solidFill>
                  <a:srgbClr val="00AEEF"/>
                </a:solidFill>
                <a:latin typeface="Times New Roman Bold"/>
                <a:ea typeface="Times New Roman Bold"/>
                <a:cs typeface="Times New Roman Bold"/>
                <a:sym typeface="Times New Roman Bold"/>
              </a:defRPr>
            </a:lvl7pPr>
            <a:lvl8pPr defTabSz="457200" eaLnBrk="1" hangingPunct="1">
              <a:defRPr sz="2000">
                <a:solidFill>
                  <a:srgbClr val="00AEEF"/>
                </a:solidFill>
                <a:latin typeface="Times New Roman Bold"/>
                <a:ea typeface="Times New Roman Bold"/>
                <a:cs typeface="Times New Roman Bold"/>
                <a:sym typeface="Times New Roman Bold"/>
              </a:defRPr>
            </a:lvl8pPr>
            <a:lvl9pPr defTabSz="457200" eaLnBrk="1" hangingPunct="1">
              <a:defRPr sz="2000">
                <a:solidFill>
                  <a:srgbClr val="00AEEF"/>
                </a:solidFill>
                <a:latin typeface="Times New Roman Bold"/>
                <a:ea typeface="Times New Roman Bold"/>
                <a:cs typeface="Times New Roman Bold"/>
                <a:sym typeface="Times New Roman Bold"/>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Bold"/>
                <a:cs typeface="Times New Roman Bold"/>
                <a:sym typeface="Times New Roman Bold"/>
              </a:rPr>
              <a:t>Racist Patient Behavior</a:t>
            </a:r>
          </a:p>
        </p:txBody>
      </p:sp>
    </p:spTree>
    <p:extLst>
      <p:ext uri="{BB962C8B-B14F-4D97-AF65-F5344CB8AC3E}">
        <p14:creationId xmlns:p14="http://schemas.microsoft.com/office/powerpoint/2010/main" val="3714938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1BDB1B-B990-BE42-8D34-2686CE344F22}"/>
              </a:ext>
            </a:extLst>
          </p:cNvPr>
          <p:cNvSpPr txBox="1"/>
          <p:nvPr/>
        </p:nvSpPr>
        <p:spPr>
          <a:xfrm>
            <a:off x="526073" y="489439"/>
            <a:ext cx="11139854" cy="93044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a:bodyPr>
          <a:lstStyle/>
          <a:p>
            <a:pPr algn="ctr">
              <a:lnSpc>
                <a:spcPct val="90000"/>
              </a:lnSpc>
              <a:spcBef>
                <a:spcPct val="0"/>
              </a:spcBef>
              <a:spcAft>
                <a:spcPts val="600"/>
              </a:spcAft>
            </a:pPr>
            <a:r>
              <a:rPr lang="en-US" sz="5400" b="1" kern="1200">
                <a:solidFill>
                  <a:schemeClr val="bg1"/>
                </a:solidFill>
                <a:latin typeface="+mj-lt"/>
                <a:ea typeface="+mj-ea"/>
                <a:cs typeface="+mj-cs"/>
                <a:sym typeface="Helvetica"/>
              </a:rPr>
              <a:t>Racist Patient Behavior</a:t>
            </a:r>
          </a:p>
        </p:txBody>
      </p:sp>
      <p:cxnSp>
        <p:nvCxnSpPr>
          <p:cNvPr id="26"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2278498876"/>
              </p:ext>
            </p:extLst>
          </p:nvPr>
        </p:nvGraphicFramePr>
        <p:xfrm>
          <a:off x="320040" y="2484850"/>
          <a:ext cx="11496822" cy="3883022"/>
        </p:xfrm>
        <a:graphic>
          <a:graphicData uri="http://schemas.openxmlformats.org/drawingml/2006/table">
            <a:tbl>
              <a:tblPr firstRow="1" bandRow="1">
                <a:tableStyleId>{5C22544A-7EE6-4342-B048-85BDC9FD1C3A}</a:tableStyleId>
              </a:tblPr>
              <a:tblGrid>
                <a:gridCol w="3832274">
                  <a:extLst>
                    <a:ext uri="{9D8B030D-6E8A-4147-A177-3AD203B41FA5}">
                      <a16:colId xmlns:a16="http://schemas.microsoft.com/office/drawing/2014/main" val="20000"/>
                    </a:ext>
                  </a:extLst>
                </a:gridCol>
                <a:gridCol w="3832274">
                  <a:extLst>
                    <a:ext uri="{9D8B030D-6E8A-4147-A177-3AD203B41FA5}">
                      <a16:colId xmlns:a16="http://schemas.microsoft.com/office/drawing/2014/main" val="20001"/>
                    </a:ext>
                  </a:extLst>
                </a:gridCol>
                <a:gridCol w="3832274">
                  <a:extLst>
                    <a:ext uri="{9D8B030D-6E8A-4147-A177-3AD203B41FA5}">
                      <a16:colId xmlns:a16="http://schemas.microsoft.com/office/drawing/2014/main" val="20002"/>
                    </a:ext>
                  </a:extLst>
                </a:gridCol>
              </a:tblGrid>
              <a:tr h="367920">
                <a:tc>
                  <a:txBody>
                    <a:bodyPr/>
                    <a:lstStyle/>
                    <a:p>
                      <a:pPr algn="ctr"/>
                      <a:r>
                        <a:rPr lang="en-US" sz="1700">
                          <a:solidFill>
                            <a:schemeClr val="tx1"/>
                          </a:solidFill>
                        </a:rPr>
                        <a:t>Problem</a:t>
                      </a:r>
                      <a:endParaRPr lang="en-US" sz="1700" b="1">
                        <a:solidFill>
                          <a:schemeClr val="tx1"/>
                        </a:solidFill>
                      </a:endParaRPr>
                    </a:p>
                  </a:txBody>
                  <a:tcPr marL="77729" marR="77729" marT="38865" marB="38865"/>
                </a:tc>
                <a:tc>
                  <a:txBody>
                    <a:bodyPr/>
                    <a:lstStyle/>
                    <a:p>
                      <a:pPr algn="ctr"/>
                      <a:r>
                        <a:rPr lang="en-US" sz="1700">
                          <a:solidFill>
                            <a:schemeClr val="tx1"/>
                          </a:solidFill>
                        </a:rPr>
                        <a:t>Example</a:t>
                      </a:r>
                      <a:endParaRPr lang="en-US" sz="1700" b="1">
                        <a:solidFill>
                          <a:schemeClr val="tx1"/>
                        </a:solidFill>
                      </a:endParaRPr>
                    </a:p>
                  </a:txBody>
                  <a:tcPr marL="77729" marR="77729" marT="38865" marB="38865"/>
                </a:tc>
                <a:tc>
                  <a:txBody>
                    <a:bodyPr/>
                    <a:lstStyle/>
                    <a:p>
                      <a:pPr algn="ctr"/>
                      <a:r>
                        <a:rPr lang="en-US" sz="1700">
                          <a:solidFill>
                            <a:schemeClr val="tx1"/>
                          </a:solidFill>
                        </a:rPr>
                        <a:t>Message</a:t>
                      </a:r>
                      <a:endParaRPr lang="en-US" sz="1700" b="1">
                        <a:solidFill>
                          <a:schemeClr val="tx1"/>
                        </a:solidFill>
                      </a:endParaRPr>
                    </a:p>
                  </a:txBody>
                  <a:tcPr marL="77729" marR="77729" marT="38865" marB="38865"/>
                </a:tc>
                <a:extLst>
                  <a:ext uri="{0D108BD9-81ED-4DB2-BD59-A6C34878D82A}">
                    <a16:rowId xmlns:a16="http://schemas.microsoft.com/office/drawing/2014/main" val="10000"/>
                  </a:ext>
                </a:extLst>
              </a:tr>
              <a:tr h="661565">
                <a:tc>
                  <a:txBody>
                    <a:bodyPr/>
                    <a:lstStyle/>
                    <a:p>
                      <a:pPr algn="l" rtl="0" fontAlgn="t">
                        <a:spcBef>
                          <a:spcPts val="0"/>
                        </a:spcBef>
                        <a:spcAft>
                          <a:spcPts val="0"/>
                        </a:spcAft>
                      </a:pPr>
                      <a:r>
                        <a:rPr lang="en-US" sz="1400" b="1" u="none" strike="noStrike">
                          <a:solidFill>
                            <a:schemeClr val="tx1"/>
                          </a:solidFill>
                          <a:effectLst/>
                        </a:rPr>
                        <a:t>Inferiority of racial/ethnic minorities</a:t>
                      </a:r>
                      <a:endParaRPr lang="en-US" sz="1400" b="1">
                        <a:solidFill>
                          <a:schemeClr val="tx1"/>
                        </a:solidFill>
                        <a:effectLst/>
                      </a:endParaRPr>
                    </a:p>
                  </a:txBody>
                  <a:tcPr marL="107958" marR="107958" marT="107958" marB="107958"/>
                </a:tc>
                <a:tc>
                  <a:txBody>
                    <a:bodyPr/>
                    <a:lstStyle/>
                    <a:p>
                      <a:pPr algn="l" rtl="0" fontAlgn="t">
                        <a:spcBef>
                          <a:spcPts val="0"/>
                        </a:spcBef>
                        <a:spcAft>
                          <a:spcPts val="0"/>
                        </a:spcAft>
                      </a:pPr>
                      <a:r>
                        <a:rPr lang="en-US" sz="1400" u="none" strike="noStrike">
                          <a:solidFill>
                            <a:schemeClr val="tx1"/>
                          </a:solidFill>
                          <a:effectLst/>
                        </a:rPr>
                        <a:t>“Can I speak to the doctor”</a:t>
                      </a:r>
                      <a:endParaRPr lang="en-US" sz="1400">
                        <a:solidFill>
                          <a:schemeClr val="tx1"/>
                        </a:solidFill>
                        <a:effectLst/>
                      </a:endParaRPr>
                    </a:p>
                    <a:p>
                      <a:pPr algn="l" rtl="0" fontAlgn="t">
                        <a:spcBef>
                          <a:spcPts val="0"/>
                        </a:spcBef>
                        <a:spcAft>
                          <a:spcPts val="0"/>
                        </a:spcAft>
                      </a:pPr>
                      <a:r>
                        <a:rPr lang="en-US" sz="1400" u="none" strike="noStrike">
                          <a:solidFill>
                            <a:schemeClr val="tx1"/>
                          </a:solidFill>
                          <a:effectLst/>
                        </a:rPr>
                        <a:t>“Are you the nurse”</a:t>
                      </a:r>
                      <a:endParaRPr lang="en-US" sz="1400" i="1">
                        <a:solidFill>
                          <a:schemeClr val="tx1"/>
                        </a:solidFill>
                        <a:effectLst/>
                      </a:endParaRPr>
                    </a:p>
                  </a:txBody>
                  <a:tcPr marL="107958" marR="107958" marT="107958" marB="107958"/>
                </a:tc>
                <a:tc>
                  <a:txBody>
                    <a:bodyPr/>
                    <a:lstStyle/>
                    <a:p>
                      <a:pPr algn="l" rtl="0" fontAlgn="t">
                        <a:spcBef>
                          <a:spcPts val="0"/>
                        </a:spcBef>
                        <a:spcAft>
                          <a:spcPts val="0"/>
                        </a:spcAft>
                      </a:pPr>
                      <a:r>
                        <a:rPr lang="en-US" sz="1400" u="none" strike="noStrike">
                          <a:solidFill>
                            <a:schemeClr val="tx1"/>
                          </a:solidFill>
                          <a:effectLst/>
                        </a:rPr>
                        <a:t>Non-white people, particularly African Americans and Latinos, cannot be physicians</a:t>
                      </a:r>
                      <a:endParaRPr lang="en-US" sz="1400">
                        <a:solidFill>
                          <a:schemeClr val="tx1"/>
                        </a:solidFill>
                        <a:effectLst/>
                      </a:endParaRPr>
                    </a:p>
                  </a:txBody>
                  <a:tcPr marL="107958" marR="107958" marT="107958" marB="107958"/>
                </a:tc>
                <a:extLst>
                  <a:ext uri="{0D108BD9-81ED-4DB2-BD59-A6C34878D82A}">
                    <a16:rowId xmlns:a16="http://schemas.microsoft.com/office/drawing/2014/main" val="10001"/>
                  </a:ext>
                </a:extLst>
              </a:tr>
              <a:tr h="454286">
                <a:tc>
                  <a:txBody>
                    <a:bodyPr/>
                    <a:lstStyle/>
                    <a:p>
                      <a:pPr algn="l" fontAlgn="t"/>
                      <a:r>
                        <a:rPr lang="en-US" sz="1400" b="1">
                          <a:solidFill>
                            <a:schemeClr val="tx1"/>
                          </a:solidFill>
                          <a:effectLst/>
                        </a:rPr>
                        <a:t> Racial and gender stereotype</a:t>
                      </a:r>
                    </a:p>
                  </a:txBody>
                  <a:tcPr marL="107958" marR="107958" marT="107958" marB="107958"/>
                </a:tc>
                <a:tc>
                  <a:txBody>
                    <a:bodyPr/>
                    <a:lstStyle/>
                    <a:p>
                      <a:pPr algn="l" rtl="0" fontAlgn="t">
                        <a:spcBef>
                          <a:spcPts val="0"/>
                        </a:spcBef>
                        <a:spcAft>
                          <a:spcPts val="0"/>
                        </a:spcAft>
                      </a:pPr>
                      <a:r>
                        <a:rPr lang="en-US" sz="1400" u="none" strike="noStrike">
                          <a:solidFill>
                            <a:schemeClr val="tx1"/>
                          </a:solidFill>
                          <a:effectLst/>
                        </a:rPr>
                        <a:t>“Hi, Susan” (Dr. Smith)</a:t>
                      </a:r>
                      <a:endParaRPr lang="en-US" sz="1400" i="1">
                        <a:solidFill>
                          <a:schemeClr val="tx1"/>
                        </a:solidFill>
                        <a:effectLst/>
                      </a:endParaRPr>
                    </a:p>
                  </a:txBody>
                  <a:tcPr marL="107958" marR="107958" marT="107958" marB="107958"/>
                </a:tc>
                <a:tc>
                  <a:txBody>
                    <a:bodyPr/>
                    <a:lstStyle/>
                    <a:p>
                      <a:pPr algn="l" rtl="0" fontAlgn="t">
                        <a:spcBef>
                          <a:spcPts val="0"/>
                        </a:spcBef>
                        <a:spcAft>
                          <a:spcPts val="0"/>
                        </a:spcAft>
                      </a:pPr>
                      <a:r>
                        <a:rPr lang="en-US" sz="1400" u="none" strike="noStrike">
                          <a:solidFill>
                            <a:schemeClr val="tx1"/>
                          </a:solidFill>
                          <a:effectLst/>
                        </a:rPr>
                        <a:t>Non-white physicians are not worthy of respect</a:t>
                      </a:r>
                      <a:endParaRPr lang="en-US" sz="1400">
                        <a:solidFill>
                          <a:schemeClr val="tx1"/>
                        </a:solidFill>
                        <a:effectLst/>
                      </a:endParaRPr>
                    </a:p>
                  </a:txBody>
                  <a:tcPr marL="107958" marR="107958" marT="107958" marB="107958"/>
                </a:tc>
                <a:extLst>
                  <a:ext uri="{0D108BD9-81ED-4DB2-BD59-A6C34878D82A}">
                    <a16:rowId xmlns:a16="http://schemas.microsoft.com/office/drawing/2014/main" val="10002"/>
                  </a:ext>
                </a:extLst>
              </a:tr>
              <a:tr h="661565">
                <a:tc>
                  <a:txBody>
                    <a:bodyPr/>
                    <a:lstStyle/>
                    <a:p>
                      <a:pPr algn="l" rtl="0" fontAlgn="t">
                        <a:spcBef>
                          <a:spcPts val="0"/>
                        </a:spcBef>
                        <a:spcAft>
                          <a:spcPts val="0"/>
                        </a:spcAft>
                      </a:pPr>
                      <a:r>
                        <a:rPr lang="en-US" sz="1400" b="1" u="none" strike="noStrike">
                          <a:solidFill>
                            <a:schemeClr val="tx1"/>
                          </a:solidFill>
                          <a:effectLst/>
                        </a:rPr>
                        <a:t>Assigning intelligence</a:t>
                      </a:r>
                      <a:endParaRPr lang="en-US" sz="1400" b="1">
                        <a:solidFill>
                          <a:schemeClr val="tx1"/>
                        </a:solidFill>
                        <a:effectLst/>
                      </a:endParaRPr>
                    </a:p>
                  </a:txBody>
                  <a:tcPr marL="107958" marR="107958" marT="107958" marB="107958"/>
                </a:tc>
                <a:tc>
                  <a:txBody>
                    <a:bodyPr/>
                    <a:lstStyle/>
                    <a:p>
                      <a:pPr algn="l" rtl="0" fontAlgn="t">
                        <a:spcBef>
                          <a:spcPts val="0"/>
                        </a:spcBef>
                        <a:spcAft>
                          <a:spcPts val="0"/>
                        </a:spcAft>
                      </a:pPr>
                      <a:r>
                        <a:rPr lang="en-US" sz="1400" u="none" strike="noStrike">
                          <a:solidFill>
                            <a:schemeClr val="tx1"/>
                          </a:solidFill>
                          <a:effectLst/>
                        </a:rPr>
                        <a:t>“You’re so articulate.” </a:t>
                      </a:r>
                      <a:endParaRPr lang="en-US" sz="1400" i="1">
                        <a:solidFill>
                          <a:schemeClr val="tx1"/>
                        </a:solidFill>
                        <a:effectLst/>
                      </a:endParaRPr>
                    </a:p>
                  </a:txBody>
                  <a:tcPr marL="107958" marR="107958" marT="107958" marB="107958"/>
                </a:tc>
                <a:tc>
                  <a:txBody>
                    <a:bodyPr/>
                    <a:lstStyle/>
                    <a:p>
                      <a:pPr algn="l" rtl="0" fontAlgn="t">
                        <a:spcBef>
                          <a:spcPts val="0"/>
                        </a:spcBef>
                        <a:spcAft>
                          <a:spcPts val="0"/>
                        </a:spcAft>
                      </a:pPr>
                      <a:r>
                        <a:rPr lang="en-US" sz="1400" u="none" strike="noStrike">
                          <a:solidFill>
                            <a:schemeClr val="tx1"/>
                          </a:solidFill>
                          <a:effectLst/>
                        </a:rPr>
                        <a:t>People of color assumed to be inferior in intelligence.</a:t>
                      </a:r>
                      <a:endParaRPr lang="en-US" sz="1400">
                        <a:solidFill>
                          <a:schemeClr val="tx1"/>
                        </a:solidFill>
                        <a:effectLst/>
                      </a:endParaRPr>
                    </a:p>
                  </a:txBody>
                  <a:tcPr marL="107958" marR="107958" marT="107958" marB="107958"/>
                </a:tc>
                <a:extLst>
                  <a:ext uri="{0D108BD9-81ED-4DB2-BD59-A6C34878D82A}">
                    <a16:rowId xmlns:a16="http://schemas.microsoft.com/office/drawing/2014/main" val="10003"/>
                  </a:ext>
                </a:extLst>
              </a:tr>
              <a:tr h="868843">
                <a:tc>
                  <a:txBody>
                    <a:bodyPr/>
                    <a:lstStyle/>
                    <a:p>
                      <a:pPr algn="l" rtl="0" fontAlgn="t">
                        <a:spcBef>
                          <a:spcPts val="0"/>
                        </a:spcBef>
                        <a:spcAft>
                          <a:spcPts val="0"/>
                        </a:spcAft>
                      </a:pPr>
                      <a:r>
                        <a:rPr lang="en-US" sz="1400" b="1" u="none" strike="noStrike">
                          <a:solidFill>
                            <a:schemeClr val="tx1"/>
                          </a:solidFill>
                          <a:effectLst/>
                        </a:rPr>
                        <a:t>Othering</a:t>
                      </a:r>
                      <a:endParaRPr lang="en-US" sz="1400" b="1">
                        <a:solidFill>
                          <a:schemeClr val="tx1"/>
                        </a:solidFill>
                        <a:effectLst/>
                      </a:endParaRPr>
                    </a:p>
                  </a:txBody>
                  <a:tcPr marL="107958" marR="107958" marT="107958" marB="107958"/>
                </a:tc>
                <a:tc>
                  <a:txBody>
                    <a:bodyPr/>
                    <a:lstStyle/>
                    <a:p>
                      <a:pPr algn="l" rtl="0" fontAlgn="t">
                        <a:spcBef>
                          <a:spcPts val="0"/>
                        </a:spcBef>
                        <a:spcAft>
                          <a:spcPts val="0"/>
                        </a:spcAft>
                      </a:pPr>
                      <a:r>
                        <a:rPr lang="en-US" sz="1400" u="none" strike="noStrike">
                          <a:solidFill>
                            <a:schemeClr val="tx1"/>
                          </a:solidFill>
                          <a:effectLst/>
                        </a:rPr>
                        <a:t>“Where are you from?” “Your English is good.”</a:t>
                      </a:r>
                      <a:endParaRPr lang="en-US" sz="1400" i="1">
                        <a:solidFill>
                          <a:schemeClr val="tx1"/>
                        </a:solidFill>
                        <a:effectLst/>
                      </a:endParaRPr>
                    </a:p>
                  </a:txBody>
                  <a:tcPr marL="107958" marR="107958" marT="107958" marB="107958"/>
                </a:tc>
                <a:tc>
                  <a:txBody>
                    <a:bodyPr/>
                    <a:lstStyle/>
                    <a:p>
                      <a:pPr algn="l" rtl="0" fontAlgn="t">
                        <a:spcBef>
                          <a:spcPts val="0"/>
                        </a:spcBef>
                        <a:spcAft>
                          <a:spcPts val="0"/>
                        </a:spcAft>
                      </a:pPr>
                      <a:r>
                        <a:rPr lang="en-US" sz="1400" u="none" strike="noStrike">
                          <a:solidFill>
                            <a:schemeClr val="tx1"/>
                          </a:solidFill>
                          <a:effectLst/>
                        </a:rPr>
                        <a:t>Inquiry into racial/ethnic background that implies that person is not part of the dominant culture</a:t>
                      </a:r>
                      <a:endParaRPr lang="en-US" sz="1400">
                        <a:solidFill>
                          <a:schemeClr val="tx1"/>
                        </a:solidFill>
                        <a:effectLst/>
                      </a:endParaRPr>
                    </a:p>
                  </a:txBody>
                  <a:tcPr marL="107958" marR="107958" marT="107958" marB="107958"/>
                </a:tc>
                <a:extLst>
                  <a:ext uri="{0D108BD9-81ED-4DB2-BD59-A6C34878D82A}">
                    <a16:rowId xmlns:a16="http://schemas.microsoft.com/office/drawing/2014/main" val="10004"/>
                  </a:ext>
                </a:extLst>
              </a:tr>
              <a:tr h="868843">
                <a:tc>
                  <a:txBody>
                    <a:bodyPr/>
                    <a:lstStyle/>
                    <a:p>
                      <a:pPr algn="l" fontAlgn="t"/>
                      <a:r>
                        <a:rPr lang="en-US" sz="1400" b="1" dirty="0">
                          <a:solidFill>
                            <a:schemeClr val="tx1"/>
                          </a:solidFill>
                          <a:effectLst/>
                        </a:rPr>
                        <a:t> Racial unconscious bias and stereotyping</a:t>
                      </a:r>
                    </a:p>
                  </a:txBody>
                  <a:tcPr marL="107958" marR="107958" marT="107958" marB="107958"/>
                </a:tc>
                <a:tc>
                  <a:txBody>
                    <a:bodyPr/>
                    <a:lstStyle/>
                    <a:p>
                      <a:pPr algn="l" rtl="0" fontAlgn="t">
                        <a:spcBef>
                          <a:spcPts val="0"/>
                        </a:spcBef>
                        <a:spcAft>
                          <a:spcPts val="0"/>
                        </a:spcAft>
                      </a:pPr>
                      <a:r>
                        <a:rPr lang="en-US" sz="1400" u="none" strike="noStrike">
                          <a:solidFill>
                            <a:schemeClr val="tx1"/>
                          </a:solidFill>
                          <a:effectLst/>
                        </a:rPr>
                        <a:t>Patient only addressing or making eye contact with white providers on the team</a:t>
                      </a:r>
                      <a:endParaRPr lang="en-US" sz="1400" i="1">
                        <a:solidFill>
                          <a:schemeClr val="tx1"/>
                        </a:solidFill>
                        <a:effectLst/>
                      </a:endParaRPr>
                    </a:p>
                  </a:txBody>
                  <a:tcPr marL="107958" marR="107958" marT="107958" marB="107958"/>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400" dirty="0">
                          <a:solidFill>
                            <a:schemeClr val="tx1"/>
                          </a:solidFill>
                          <a:effectLst/>
                        </a:rPr>
                        <a:t> </a:t>
                      </a:r>
                      <a:r>
                        <a:rPr lang="en-US" sz="1400" u="none" strike="noStrike" dirty="0">
                          <a:solidFill>
                            <a:schemeClr val="tx1"/>
                          </a:solidFill>
                          <a:effectLst/>
                        </a:rPr>
                        <a:t>Non-white physicians and trainees are not worthy of respect</a:t>
                      </a:r>
                      <a:endParaRPr lang="en-US" sz="1400" dirty="0">
                        <a:solidFill>
                          <a:schemeClr val="tx1"/>
                        </a:solidFill>
                        <a:effectLst/>
                      </a:endParaRPr>
                    </a:p>
                    <a:p>
                      <a:pPr algn="l" fontAlgn="t"/>
                      <a:endParaRPr lang="en-US" sz="1400" dirty="0">
                        <a:solidFill>
                          <a:schemeClr val="tx1"/>
                        </a:solidFill>
                        <a:effectLst/>
                      </a:endParaRPr>
                    </a:p>
                  </a:txBody>
                  <a:tcPr marL="107958" marR="107958" marT="107958" marB="107958"/>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5E4B75B0-F5B3-4813-96BA-70A7E840B0D0}"/>
              </a:ext>
            </a:extLst>
          </p:cNvPr>
          <p:cNvSpPr txBox="1"/>
          <p:nvPr/>
        </p:nvSpPr>
        <p:spPr>
          <a:xfrm>
            <a:off x="8797381" y="6367872"/>
            <a:ext cx="3019481" cy="369332"/>
          </a:xfrm>
          <a:prstGeom prst="rect">
            <a:avLst/>
          </a:prstGeom>
          <a:noFill/>
        </p:spPr>
        <p:txBody>
          <a:bodyPr wrap="none" rtlCol="0">
            <a:spAutoFit/>
          </a:bodyPr>
          <a:lstStyle/>
          <a:p>
            <a:r>
              <a:rPr lang="en-US" dirty="0"/>
              <a:t>Giselle Lynch, Princess </a:t>
            </a:r>
            <a:r>
              <a:rPr lang="en-US" dirty="0" err="1"/>
              <a:t>Dennar</a:t>
            </a:r>
            <a:endParaRPr lang="en-US" dirty="0"/>
          </a:p>
        </p:txBody>
      </p:sp>
    </p:spTree>
    <p:extLst>
      <p:ext uri="{BB962C8B-B14F-4D97-AF65-F5344CB8AC3E}">
        <p14:creationId xmlns:p14="http://schemas.microsoft.com/office/powerpoint/2010/main" val="2648135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Navigating Biased Patient Behavior</a:t>
            </a:r>
          </a:p>
        </p:txBody>
      </p:sp>
      <p:pic>
        <p:nvPicPr>
          <p:cNvPr id="6" name="Picture 5">
            <a:extLst>
              <a:ext uri="{FF2B5EF4-FFF2-40B4-BE49-F238E27FC236}">
                <a16:creationId xmlns:a16="http://schemas.microsoft.com/office/drawing/2014/main" id="{6B568513-B51E-49AB-A625-9EB63DFDFDAF}"/>
              </a:ext>
            </a:extLst>
          </p:cNvPr>
          <p:cNvPicPr>
            <a:picLocks noChangeAspect="1"/>
          </p:cNvPicPr>
          <p:nvPr/>
        </p:nvPicPr>
        <p:blipFill rotWithShape="1">
          <a:blip r:embed="rId3"/>
          <a:srcRect l="1067"/>
          <a:stretch/>
        </p:blipFill>
        <p:spPr>
          <a:xfrm>
            <a:off x="5223753" y="696866"/>
            <a:ext cx="6483614" cy="5472209"/>
          </a:xfrm>
          <a:prstGeom prst="rect">
            <a:avLst/>
          </a:prstGeom>
        </p:spPr>
      </p:pic>
      <p:sp>
        <p:nvSpPr>
          <p:cNvPr id="7" name="TextBox 6">
            <a:extLst>
              <a:ext uri="{FF2B5EF4-FFF2-40B4-BE49-F238E27FC236}">
                <a16:creationId xmlns:a16="http://schemas.microsoft.com/office/drawing/2014/main" id="{952F2800-670B-4AF2-9F0C-F7A17FDF37F9}"/>
              </a:ext>
            </a:extLst>
          </p:cNvPr>
          <p:cNvSpPr txBox="1"/>
          <p:nvPr/>
        </p:nvSpPr>
        <p:spPr>
          <a:xfrm>
            <a:off x="8731809" y="6306335"/>
            <a:ext cx="2975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Whitgob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Acad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Med 2016</a:t>
            </a:r>
          </a:p>
        </p:txBody>
      </p:sp>
    </p:spTree>
    <p:extLst>
      <p:ext uri="{BB962C8B-B14F-4D97-AF65-F5344CB8AC3E}">
        <p14:creationId xmlns:p14="http://schemas.microsoft.com/office/powerpoint/2010/main" val="2324319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165EB-8903-41F7-92A8-919D8A2519F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By the end of this session you will be able to:</a:t>
            </a:r>
          </a:p>
        </p:txBody>
      </p:sp>
      <p:cxnSp>
        <p:nvCxnSpPr>
          <p:cNvPr id="13"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E1F467-FA37-47AA-BE5F-25DEF4173310}"/>
              </a:ext>
            </a:extLst>
          </p:cNvPr>
          <p:cNvSpPr>
            <a:spLocks noGrp="1"/>
          </p:cNvSpPr>
          <p:nvPr>
            <p:ph idx="1"/>
          </p:nvPr>
        </p:nvSpPr>
        <p:spPr>
          <a:xfrm>
            <a:off x="4976031" y="963877"/>
            <a:ext cx="6377769" cy="4930246"/>
          </a:xfrm>
        </p:spPr>
        <p:txBody>
          <a:bodyPr anchor="ctr">
            <a:normAutofit/>
          </a:bodyPr>
          <a:lstStyle/>
          <a:p>
            <a:r>
              <a:rPr lang="en-US" sz="2400" dirty="0"/>
              <a:t>Identify the ways by which White Supremacy Culture drives health inequities</a:t>
            </a:r>
          </a:p>
          <a:p>
            <a:r>
              <a:rPr lang="en-US" sz="2400" dirty="0"/>
              <a:t>Describe a framework for anti-racist clinical skills</a:t>
            </a:r>
          </a:p>
          <a:p>
            <a:r>
              <a:rPr lang="en-US" sz="2400" dirty="0"/>
              <a:t>Enumerate techniques to foster anti-racist and anti-oppressive culture in medical education</a:t>
            </a:r>
          </a:p>
        </p:txBody>
      </p:sp>
    </p:spTree>
    <p:extLst>
      <p:ext uri="{BB962C8B-B14F-4D97-AF65-F5344CB8AC3E}">
        <p14:creationId xmlns:p14="http://schemas.microsoft.com/office/powerpoint/2010/main" val="2009723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Navigating Biased Patient Behavior</a:t>
            </a:r>
          </a:p>
        </p:txBody>
      </p:sp>
      <p:graphicFrame>
        <p:nvGraphicFramePr>
          <p:cNvPr id="4" name="Diagram 3">
            <a:extLst>
              <a:ext uri="{FF2B5EF4-FFF2-40B4-BE49-F238E27FC236}">
                <a16:creationId xmlns:a16="http://schemas.microsoft.com/office/drawing/2014/main" id="{72A5D22C-DC29-4A60-AE2F-5B12367630A2}"/>
              </a:ext>
            </a:extLst>
          </p:cNvPr>
          <p:cNvGraphicFramePr/>
          <p:nvPr/>
        </p:nvGraphicFramePr>
        <p:xfrm>
          <a:off x="1258187" y="1063256"/>
          <a:ext cx="9096153" cy="5207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4833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“ERASE” Model</a:t>
            </a:r>
          </a:p>
        </p:txBody>
      </p:sp>
      <p:graphicFrame>
        <p:nvGraphicFramePr>
          <p:cNvPr id="5" name="Diagram 4">
            <a:extLst>
              <a:ext uri="{FF2B5EF4-FFF2-40B4-BE49-F238E27FC236}">
                <a16:creationId xmlns:a16="http://schemas.microsoft.com/office/drawing/2014/main" id="{D668AE5E-952E-4D8E-B03E-8630D9270453}"/>
              </a:ext>
            </a:extLst>
          </p:cNvPr>
          <p:cNvGraphicFramePr/>
          <p:nvPr/>
        </p:nvGraphicFramePr>
        <p:xfrm>
          <a:off x="1981201" y="1205611"/>
          <a:ext cx="4883595" cy="4770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2240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58EF-C036-484A-A650-C6968F7DC381}"/>
              </a:ext>
            </a:extLst>
          </p:cNvPr>
          <p:cNvSpPr>
            <a:spLocks noGrp="1"/>
          </p:cNvSpPr>
          <p:nvPr>
            <p:ph type="title"/>
          </p:nvPr>
        </p:nvSpPr>
        <p:spPr>
          <a:xfrm>
            <a:off x="564026" y="79024"/>
            <a:ext cx="10515600" cy="1325563"/>
          </a:xfrm>
          <a:solidFill>
            <a:schemeClr val="bg2">
              <a:lumMod val="25000"/>
            </a:schemeClr>
          </a:solidFill>
        </p:spPr>
        <p:txBody>
          <a:bodyPr/>
          <a:lstStyle/>
          <a:p>
            <a:r>
              <a:rPr lang="en-US" dirty="0">
                <a:solidFill>
                  <a:schemeClr val="bg1"/>
                </a:solidFill>
              </a:rPr>
              <a:t>Medicine and Race</a:t>
            </a:r>
          </a:p>
        </p:txBody>
      </p:sp>
      <p:pic>
        <p:nvPicPr>
          <p:cNvPr id="3" name="Picture 2">
            <a:extLst>
              <a:ext uri="{FF2B5EF4-FFF2-40B4-BE49-F238E27FC236}">
                <a16:creationId xmlns:a16="http://schemas.microsoft.com/office/drawing/2014/main" id="{D1AF607B-18F8-4EB0-A95B-D8C65C3B3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26" y="1564950"/>
            <a:ext cx="10229260" cy="5072526"/>
          </a:xfrm>
          <a:prstGeom prst="rect">
            <a:avLst/>
          </a:prstGeom>
        </p:spPr>
      </p:pic>
    </p:spTree>
    <p:extLst>
      <p:ext uri="{BB962C8B-B14F-4D97-AF65-F5344CB8AC3E}">
        <p14:creationId xmlns:p14="http://schemas.microsoft.com/office/powerpoint/2010/main" val="2800394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2304"/>
            <a:ext cx="11937688" cy="1056992"/>
          </a:xfrm>
        </p:spPr>
        <p:txBody>
          <a:bodyPr>
            <a:noAutofit/>
          </a:bodyPr>
          <a:lstStyle/>
          <a:p>
            <a:r>
              <a:rPr lang="en-US" sz="3600" dirty="0"/>
              <a:t>Race as a biologic construct is ubiquitous in clinical decision tools and guidelines</a:t>
            </a:r>
          </a:p>
        </p:txBody>
      </p:sp>
      <p:graphicFrame>
        <p:nvGraphicFramePr>
          <p:cNvPr id="4" name="Diagram 3"/>
          <p:cNvGraphicFramePr/>
          <p:nvPr>
            <p:extLst>
              <p:ext uri="{D42A27DB-BD31-4B8C-83A1-F6EECF244321}">
                <p14:modId xmlns:p14="http://schemas.microsoft.com/office/powerpoint/2010/main" val="3608823987"/>
              </p:ext>
            </p:extLst>
          </p:nvPr>
        </p:nvGraphicFramePr>
        <p:xfrm>
          <a:off x="233221" y="1390976"/>
          <a:ext cx="6989110" cy="5302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9417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FC769C3-8CD3-48A3-B8C9-416EFEEDE28B}"/>
              </a:ext>
            </a:extLst>
          </p:cNvPr>
          <p:cNvSpPr>
            <a:spLocks noGrp="1"/>
          </p:cNvSpPr>
          <p:nvPr>
            <p:ph type="title"/>
          </p:nvPr>
        </p:nvSpPr>
        <p:spPr/>
        <p:txBody>
          <a:bodyPr/>
          <a:lstStyle/>
          <a:p>
            <a:r>
              <a:rPr lang="en-US" dirty="0"/>
              <a:t>Racism as Ubiquitous in Medicine</a:t>
            </a:r>
          </a:p>
        </p:txBody>
      </p:sp>
      <p:graphicFrame>
        <p:nvGraphicFramePr>
          <p:cNvPr id="5" name="Diagram 4">
            <a:extLst>
              <a:ext uri="{FF2B5EF4-FFF2-40B4-BE49-F238E27FC236}">
                <a16:creationId xmlns:a16="http://schemas.microsoft.com/office/drawing/2014/main" id="{950711E1-584C-4C74-833D-D2974D5B4EB9}"/>
              </a:ext>
            </a:extLst>
          </p:cNvPr>
          <p:cNvGraphicFramePr/>
          <p:nvPr>
            <p:extLst>
              <p:ext uri="{D42A27DB-BD31-4B8C-83A1-F6EECF244321}">
                <p14:modId xmlns:p14="http://schemas.microsoft.com/office/powerpoint/2010/main" val="1535025650"/>
              </p:ext>
            </p:extLst>
          </p:nvPr>
        </p:nvGraphicFramePr>
        <p:xfrm>
          <a:off x="1685006" y="1564138"/>
          <a:ext cx="8732040" cy="4928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6048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tile tx="0" ty="0" sx="100000" sy="100000" flip="none" algn="tl"/>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7B61C-97A7-4F90-B9C4-E4B73949C777}"/>
              </a:ext>
            </a:extLst>
          </p:cNvPr>
          <p:cNvSpPr>
            <a:spLocks noGrp="1"/>
          </p:cNvSpPr>
          <p:nvPr>
            <p:ph idx="1"/>
          </p:nvPr>
        </p:nvSpPr>
        <p:spPr>
          <a:xfrm>
            <a:off x="581329" y="1074736"/>
            <a:ext cx="6048071" cy="4990307"/>
          </a:xfrm>
        </p:spPr>
        <p:txBody>
          <a:bodyPr/>
          <a:lstStyle/>
          <a:p>
            <a:pPr marL="0" indent="0">
              <a:buNone/>
            </a:pPr>
            <a:r>
              <a:rPr lang="en-US" sz="2800" i="1" dirty="0"/>
              <a:t>“This is a 40-year-old Hispanic woman with multiple prior urgent visits for ’total body pain’ here for chest pain.  She’s been worked up in the past for CAD and GERD with no abnormal findings, and I saw in your last note you referred her to psychiatry.  I told her we really can’t do anything else for her here until she sees psychiatry.”</a:t>
            </a:r>
          </a:p>
          <a:p>
            <a:pPr marL="0" indent="0">
              <a:buNone/>
            </a:pPr>
            <a:endParaRPr lang="en-US" dirty="0"/>
          </a:p>
        </p:txBody>
      </p:sp>
    </p:spTree>
    <p:extLst>
      <p:ext uri="{BB962C8B-B14F-4D97-AF65-F5344CB8AC3E}">
        <p14:creationId xmlns:p14="http://schemas.microsoft.com/office/powerpoint/2010/main" val="2033002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A1273-4D5F-4D6C-8EE2-787FF98CCB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0D24A8-B9CC-4B3E-818C-9E37E7496079}"/>
              </a:ext>
            </a:extLst>
          </p:cNvPr>
          <p:cNvSpPr>
            <a:spLocks noGrp="1"/>
          </p:cNvSpPr>
          <p:nvPr>
            <p:ph idx="1"/>
          </p:nvPr>
        </p:nvSpPr>
        <p:spPr/>
        <p:txBody>
          <a:bodyPr/>
          <a:lstStyle/>
          <a:p>
            <a:pPr marL="0" indent="0">
              <a:buNone/>
            </a:pPr>
            <a:r>
              <a:rPr lang="en-US" dirty="0"/>
              <a:t>“</a:t>
            </a:r>
          </a:p>
        </p:txBody>
      </p:sp>
    </p:spTree>
    <p:extLst>
      <p:ext uri="{BB962C8B-B14F-4D97-AF65-F5344CB8AC3E}">
        <p14:creationId xmlns:p14="http://schemas.microsoft.com/office/powerpoint/2010/main" val="2328696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34298698"/>
              </p:ext>
            </p:extLst>
          </p:nvPr>
        </p:nvGraphicFramePr>
        <p:xfrm>
          <a:off x="1636295" y="818148"/>
          <a:ext cx="8855242" cy="576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2133600" y="98041"/>
            <a:ext cx="8229600" cy="105699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defTabSz="457200" eaLnBrk="1" hangingPunct="1">
              <a:defRPr sz="2000">
                <a:solidFill>
                  <a:srgbClr val="00AEEF"/>
                </a:solidFill>
                <a:latin typeface="Times New Roman Bold"/>
                <a:ea typeface="Times New Roman Bold"/>
                <a:cs typeface="Times New Roman Bold"/>
                <a:sym typeface="Times New Roman Bold"/>
              </a:defRPr>
            </a:lvl1pPr>
            <a:lvl2pPr defTabSz="457200" eaLnBrk="1" hangingPunct="1">
              <a:defRPr sz="2000">
                <a:solidFill>
                  <a:srgbClr val="00AEEF"/>
                </a:solidFill>
                <a:latin typeface="Times New Roman Bold"/>
                <a:ea typeface="Times New Roman Bold"/>
                <a:cs typeface="Times New Roman Bold"/>
                <a:sym typeface="Times New Roman Bold"/>
              </a:defRPr>
            </a:lvl2pPr>
            <a:lvl3pPr defTabSz="457200" eaLnBrk="1" hangingPunct="1">
              <a:defRPr sz="2000">
                <a:solidFill>
                  <a:srgbClr val="00AEEF"/>
                </a:solidFill>
                <a:latin typeface="Times New Roman Bold"/>
                <a:ea typeface="Times New Roman Bold"/>
                <a:cs typeface="Times New Roman Bold"/>
                <a:sym typeface="Times New Roman Bold"/>
              </a:defRPr>
            </a:lvl3pPr>
            <a:lvl4pPr defTabSz="457200" eaLnBrk="1" hangingPunct="1">
              <a:defRPr sz="2000">
                <a:solidFill>
                  <a:srgbClr val="00AEEF"/>
                </a:solidFill>
                <a:latin typeface="Times New Roman Bold"/>
                <a:ea typeface="Times New Roman Bold"/>
                <a:cs typeface="Times New Roman Bold"/>
                <a:sym typeface="Times New Roman Bold"/>
              </a:defRPr>
            </a:lvl4pPr>
            <a:lvl5pPr defTabSz="457200" eaLnBrk="1" hangingPunct="1">
              <a:defRPr sz="2000">
                <a:solidFill>
                  <a:srgbClr val="00AEEF"/>
                </a:solidFill>
                <a:latin typeface="Times New Roman Bold"/>
                <a:ea typeface="Times New Roman Bold"/>
                <a:cs typeface="Times New Roman Bold"/>
                <a:sym typeface="Times New Roman Bold"/>
              </a:defRPr>
            </a:lvl5pPr>
            <a:lvl6pPr defTabSz="457200" eaLnBrk="1" hangingPunct="1">
              <a:defRPr sz="2000">
                <a:solidFill>
                  <a:srgbClr val="00AEEF"/>
                </a:solidFill>
                <a:latin typeface="Times New Roman Bold"/>
                <a:ea typeface="Times New Roman Bold"/>
                <a:cs typeface="Times New Roman Bold"/>
                <a:sym typeface="Times New Roman Bold"/>
              </a:defRPr>
            </a:lvl6pPr>
            <a:lvl7pPr defTabSz="457200" eaLnBrk="1" hangingPunct="1">
              <a:defRPr sz="2000">
                <a:solidFill>
                  <a:srgbClr val="00AEEF"/>
                </a:solidFill>
                <a:latin typeface="Times New Roman Bold"/>
                <a:ea typeface="Times New Roman Bold"/>
                <a:cs typeface="Times New Roman Bold"/>
                <a:sym typeface="Times New Roman Bold"/>
              </a:defRPr>
            </a:lvl7pPr>
            <a:lvl8pPr defTabSz="457200" eaLnBrk="1" hangingPunct="1">
              <a:defRPr sz="2000">
                <a:solidFill>
                  <a:srgbClr val="00AEEF"/>
                </a:solidFill>
                <a:latin typeface="Times New Roman Bold"/>
                <a:ea typeface="Times New Roman Bold"/>
                <a:cs typeface="Times New Roman Bold"/>
                <a:sym typeface="Times New Roman Bold"/>
              </a:defRPr>
            </a:lvl8pPr>
            <a:lvl9pPr defTabSz="457200" eaLnBrk="1" hangingPunct="1">
              <a:defRPr sz="2000">
                <a:solidFill>
                  <a:srgbClr val="00AEEF"/>
                </a:solidFill>
                <a:latin typeface="Times New Roman Bold"/>
                <a:ea typeface="Times New Roman Bold"/>
                <a:cs typeface="Times New Roman Bold"/>
                <a:sym typeface="Times New Roman Bold"/>
              </a:defRPr>
            </a:lvl9pPr>
          </a:lstStyle>
          <a:p>
            <a:r>
              <a:rPr lang="en-US" sz="3200" dirty="0">
                <a:solidFill>
                  <a:schemeClr val="tx1"/>
                </a:solidFill>
              </a:rPr>
              <a:t>Possible Mitigating Techniques</a:t>
            </a:r>
          </a:p>
        </p:txBody>
      </p:sp>
    </p:spTree>
    <p:extLst>
      <p:ext uri="{BB962C8B-B14F-4D97-AF65-F5344CB8AC3E}">
        <p14:creationId xmlns:p14="http://schemas.microsoft.com/office/powerpoint/2010/main" val="676145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1307" y="640081"/>
            <a:ext cx="3377183" cy="3681976"/>
          </a:xfrm>
          <a:noFill/>
        </p:spPr>
        <p:txBody>
          <a:bodyPr vert="horz" lIns="91440" tIns="45720" rIns="91440" bIns="45720" rtlCol="0" anchor="b">
            <a:normAutofit/>
          </a:bodyPr>
          <a:lstStyle/>
          <a:p>
            <a:r>
              <a:rPr lang="en-US">
                <a:solidFill>
                  <a:schemeClr val="bg1"/>
                </a:solidFill>
              </a:rPr>
              <a:t>Navigating race in clinical decision tools and guidelines</a:t>
            </a:r>
          </a:p>
        </p:txBody>
      </p:sp>
      <p:graphicFrame>
        <p:nvGraphicFramePr>
          <p:cNvPr id="3" name="Diagram 2"/>
          <p:cNvGraphicFramePr/>
          <p:nvPr>
            <p:extLst>
              <p:ext uri="{D42A27DB-BD31-4B8C-83A1-F6EECF244321}">
                <p14:modId xmlns:p14="http://schemas.microsoft.com/office/powerpoint/2010/main" val="2333885609"/>
              </p:ext>
            </p:extLst>
          </p:nvPr>
        </p:nvGraphicFramePr>
        <p:xfrm>
          <a:off x="4379119" y="695369"/>
          <a:ext cx="7791995" cy="5748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994274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AECD41A-EF3A-4C1C-8D15-32C1AD262B47}"/>
              </a:ext>
            </a:extLst>
          </p:cNvPr>
          <p:cNvPicPr>
            <a:picLocks noChangeAspect="1"/>
          </p:cNvPicPr>
          <p:nvPr/>
        </p:nvPicPr>
        <p:blipFill rotWithShape="1">
          <a:blip r:embed="rId2"/>
          <a:srcRect r="11521"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BD0EE2-AE14-42CA-9129-3C41D6D16D2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dirty="0"/>
              <a:t>Scientific Racism and Pain</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7386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9A93DA-8A66-4B36-91B5-1BBCC63DD138}"/>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Culture</a:t>
            </a:r>
          </a:p>
        </p:txBody>
      </p:sp>
      <p:pic>
        <p:nvPicPr>
          <p:cNvPr id="1026" name="Picture 2" descr="See the source image">
            <a:extLst>
              <a:ext uri="{FF2B5EF4-FFF2-40B4-BE49-F238E27FC236}">
                <a16:creationId xmlns:a16="http://schemas.microsoft.com/office/drawing/2014/main" id="{2D25D323-9D41-4204-85C1-DFB19A5163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3822" y="621219"/>
            <a:ext cx="6553545" cy="562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708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B89490A-10AA-4A09-AF2B-3DB87CAB5011}"/>
              </a:ext>
            </a:extLst>
          </p:cNvPr>
          <p:cNvGraphicFramePr/>
          <p:nvPr>
            <p:extLst>
              <p:ext uri="{D42A27DB-BD31-4B8C-83A1-F6EECF244321}">
                <p14:modId xmlns:p14="http://schemas.microsoft.com/office/powerpoint/2010/main" val="2978537505"/>
              </p:ext>
            </p:extLst>
          </p:nvPr>
        </p:nvGraphicFramePr>
        <p:xfrm>
          <a:off x="2052034" y="1358722"/>
          <a:ext cx="7617853" cy="5499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hape 234">
            <a:extLst>
              <a:ext uri="{FF2B5EF4-FFF2-40B4-BE49-F238E27FC236}">
                <a16:creationId xmlns:a16="http://schemas.microsoft.com/office/drawing/2014/main" id="{E4017F13-6D30-4CA5-99E6-C4F352DE032E}"/>
              </a:ext>
            </a:extLst>
          </p:cNvPr>
          <p:cNvSpPr txBox="1">
            <a:spLocks/>
          </p:cNvSpPr>
          <p:nvPr/>
        </p:nvSpPr>
        <p:spPr>
          <a:xfrm>
            <a:off x="1981201" y="201614"/>
            <a:ext cx="8562975" cy="801687"/>
          </a:xfrm>
          <a:prstGeom prst="rect">
            <a:avLst/>
          </a:prstGeom>
        </p:spPr>
        <p:txBody>
          <a:bodyPr lIns="45700" tIns="45700" rIns="45700" bIns="45700"/>
          <a:lstStyle>
            <a:lvl1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1pPr>
            <a:lvl2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2pPr>
            <a:lvl3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3pPr>
            <a:lvl4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4pPr>
            <a:lvl5pPr algn="ctr" defTabSz="457200" rtl="0" eaLnBrk="0" fontAlgn="base" hangingPunct="0">
              <a:spcBef>
                <a:spcPct val="0"/>
              </a:spcBef>
              <a:spcAft>
                <a:spcPct val="0"/>
              </a:spcAft>
              <a:defRPr sz="2000">
                <a:solidFill>
                  <a:srgbClr val="00AEEF"/>
                </a:solidFill>
                <a:latin typeface="Times New Roman Bold"/>
                <a:ea typeface="MS PGothic" pitchFamily="34" charset="-128"/>
                <a:cs typeface="Times New Roman Bold"/>
                <a:sym typeface="Times New Roman Bold" panose="02020803070505020304" pitchFamily="18" charset="0"/>
              </a:defRPr>
            </a:lvl5pPr>
            <a:lvl6pPr defTabSz="457200">
              <a:defRPr sz="2000">
                <a:solidFill>
                  <a:srgbClr val="00AEEF"/>
                </a:solidFill>
                <a:latin typeface="Times New Roman Bold"/>
                <a:ea typeface="Times New Roman Bold"/>
                <a:cs typeface="Times New Roman Bold"/>
                <a:sym typeface="Times New Roman Bold"/>
              </a:defRPr>
            </a:lvl6pPr>
            <a:lvl7pPr defTabSz="457200">
              <a:defRPr sz="2000">
                <a:solidFill>
                  <a:srgbClr val="00AEEF"/>
                </a:solidFill>
                <a:latin typeface="Times New Roman Bold"/>
                <a:ea typeface="Times New Roman Bold"/>
                <a:cs typeface="Times New Roman Bold"/>
                <a:sym typeface="Times New Roman Bold"/>
              </a:defRPr>
            </a:lvl7pPr>
            <a:lvl8pPr defTabSz="457200">
              <a:defRPr sz="2000">
                <a:solidFill>
                  <a:srgbClr val="00AEEF"/>
                </a:solidFill>
                <a:latin typeface="Times New Roman Bold"/>
                <a:ea typeface="Times New Roman Bold"/>
                <a:cs typeface="Times New Roman Bold"/>
                <a:sym typeface="Times New Roman Bold"/>
              </a:defRPr>
            </a:lvl8pPr>
            <a:lvl9pPr defTabSz="457200">
              <a:defRPr sz="2000">
                <a:solidFill>
                  <a:srgbClr val="00AEEF"/>
                </a:solidFill>
                <a:latin typeface="Times New Roman Bold"/>
                <a:ea typeface="Times New Roman Bold"/>
                <a:cs typeface="Times New Roman Bold"/>
                <a:sym typeface="Times New Roman Bold"/>
              </a:defRPr>
            </a:lvl9pPr>
          </a:lstStyle>
          <a:p>
            <a:pPr algn="l">
              <a:buSzPct val="25000"/>
              <a:defRPr/>
            </a:pPr>
            <a:r>
              <a:rPr lang="en-US" altLang="en-US" sz="4000" b="1" kern="0" dirty="0">
                <a:solidFill>
                  <a:srgbClr val="221F72">
                    <a:lumMod val="75000"/>
                  </a:srgbClr>
                </a:solidFill>
                <a:latin typeface="Helvetica" panose="020B0604020202020204" pitchFamily="34" charset="0"/>
                <a:cs typeface="Helvetica" panose="020B0604020202020204" pitchFamily="34" charset="0"/>
                <a:sym typeface="Times" pitchFamily="2" charset="0"/>
              </a:rPr>
              <a:t>So what can we do next?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02D886F1-CB4A-4FC1-AAA7-9402B0D0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762B7B97-C3EE-4AEE-A61F-AFA873FE2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013557" y="0"/>
            <a:ext cx="1017844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AD2DD9-8C5B-4DAD-BDE9-A2101243B13E}"/>
              </a:ext>
            </a:extLst>
          </p:cNvPr>
          <p:cNvSpPr>
            <a:spLocks noGrp="1"/>
          </p:cNvSpPr>
          <p:nvPr>
            <p:ph type="title"/>
          </p:nvPr>
        </p:nvSpPr>
        <p:spPr>
          <a:xfrm>
            <a:off x="623787" y="1635358"/>
            <a:ext cx="2752344" cy="2706624"/>
          </a:xfrm>
          <a:prstGeom prst="ellipse">
            <a:avLst/>
          </a:prstGeom>
          <a:solidFill>
            <a:schemeClr val="bg1"/>
          </a:solidFill>
          <a:ln w="174625" cmpd="thinThick">
            <a:solidFill>
              <a:schemeClr val="bg1"/>
            </a:solidFill>
          </a:ln>
        </p:spPr>
        <p:txBody>
          <a:bodyPr>
            <a:normAutofit/>
          </a:bodyPr>
          <a:lstStyle/>
          <a:p>
            <a:pPr algn="ctr"/>
            <a:r>
              <a:rPr lang="en-US" sz="2600" dirty="0"/>
              <a:t>White Supremacy Culture</a:t>
            </a:r>
          </a:p>
        </p:txBody>
      </p:sp>
      <p:sp>
        <p:nvSpPr>
          <p:cNvPr id="3" name="Content Placeholder 2">
            <a:extLst>
              <a:ext uri="{FF2B5EF4-FFF2-40B4-BE49-F238E27FC236}">
                <a16:creationId xmlns:a16="http://schemas.microsoft.com/office/drawing/2014/main" id="{25E239E4-C10A-436D-B337-32C7017EFAA5}"/>
              </a:ext>
            </a:extLst>
          </p:cNvPr>
          <p:cNvSpPr>
            <a:spLocks noGrp="1"/>
          </p:cNvSpPr>
          <p:nvPr>
            <p:ph idx="1"/>
          </p:nvPr>
        </p:nvSpPr>
        <p:spPr>
          <a:xfrm>
            <a:off x="3771901" y="428625"/>
            <a:ext cx="8010368" cy="5747323"/>
          </a:xfrm>
        </p:spPr>
        <p:txBody>
          <a:bodyPr anchor="ctr">
            <a:normAutofit/>
          </a:bodyPr>
          <a:lstStyle/>
          <a:p>
            <a:r>
              <a:rPr lang="en-US" sz="1900" dirty="0">
                <a:solidFill>
                  <a:schemeClr val="bg1"/>
                </a:solidFill>
              </a:rPr>
              <a:t>Racism is a system of structuring opportunity and assigning values based on the social interpretation of how one looks.*</a:t>
            </a:r>
          </a:p>
          <a:p>
            <a:pPr marL="0" indent="0">
              <a:buNone/>
            </a:pPr>
            <a:endParaRPr lang="en-US" sz="1900" dirty="0">
              <a:solidFill>
                <a:schemeClr val="bg1"/>
              </a:solidFill>
            </a:endParaRPr>
          </a:p>
          <a:p>
            <a:r>
              <a:rPr lang="en-US" sz="1900" dirty="0">
                <a:solidFill>
                  <a:schemeClr val="bg1"/>
                </a:solidFill>
              </a:rPr>
              <a:t>Racist policies and practices provide this structure, and are any policy or practice that, regardless of intent, results in a shift in power/privilege/opportunity towards those called white.</a:t>
            </a:r>
          </a:p>
          <a:p>
            <a:pPr marL="0" indent="0">
              <a:buNone/>
            </a:pPr>
            <a:endParaRPr lang="en-US" sz="1900" dirty="0">
              <a:solidFill>
                <a:schemeClr val="bg1"/>
              </a:solidFill>
            </a:endParaRPr>
          </a:p>
          <a:p>
            <a:r>
              <a:rPr lang="en-US" sz="1900" dirty="0">
                <a:solidFill>
                  <a:schemeClr val="bg1"/>
                </a:solidFill>
              </a:rPr>
              <a:t>Racist policies and practices are supported by the hierarchy, values, beliefs and norms of a predominantly white culture.  </a:t>
            </a:r>
          </a:p>
          <a:p>
            <a:pPr marL="0" indent="0">
              <a:buNone/>
            </a:pPr>
            <a:endParaRPr lang="en-US" sz="1900" dirty="0">
              <a:solidFill>
                <a:schemeClr val="bg1"/>
              </a:solidFill>
            </a:endParaRPr>
          </a:p>
          <a:p>
            <a:r>
              <a:rPr lang="en-US" sz="1900" dirty="0">
                <a:solidFill>
                  <a:schemeClr val="bg1"/>
                </a:solidFill>
              </a:rPr>
              <a:t>This hierarchy, values, beliefs and norms are called White Supremacy Culture</a:t>
            </a:r>
          </a:p>
          <a:p>
            <a:pPr marL="0" indent="0">
              <a:buNone/>
            </a:pPr>
            <a:endParaRPr lang="en-US" sz="1900" dirty="0">
              <a:solidFill>
                <a:schemeClr val="bg1"/>
              </a:solidFill>
            </a:endParaRPr>
          </a:p>
          <a:p>
            <a:r>
              <a:rPr lang="en-US" sz="1900" dirty="0">
                <a:solidFill>
                  <a:schemeClr val="bg1"/>
                </a:solidFill>
              </a:rPr>
              <a:t>We all either perpetuate White Supremacy Culture</a:t>
            </a:r>
            <a:r>
              <a:rPr lang="en-US" sz="1900" i="1" dirty="0">
                <a:solidFill>
                  <a:schemeClr val="bg1"/>
                </a:solidFill>
              </a:rPr>
              <a:t>, through action or inaction</a:t>
            </a:r>
            <a:r>
              <a:rPr lang="en-US" sz="1900" dirty="0">
                <a:solidFill>
                  <a:schemeClr val="bg1"/>
                </a:solidFill>
              </a:rPr>
              <a:t>, or disrupt White Supremacy Culture, through </a:t>
            </a:r>
            <a:r>
              <a:rPr lang="en-US" sz="1900" i="1" dirty="0">
                <a:solidFill>
                  <a:schemeClr val="bg1"/>
                </a:solidFill>
              </a:rPr>
              <a:t>intentional actions.</a:t>
            </a:r>
          </a:p>
        </p:txBody>
      </p:sp>
      <p:sp>
        <p:nvSpPr>
          <p:cNvPr id="6" name="TextBox 5">
            <a:extLst>
              <a:ext uri="{FF2B5EF4-FFF2-40B4-BE49-F238E27FC236}">
                <a16:creationId xmlns:a16="http://schemas.microsoft.com/office/drawing/2014/main" id="{A774A560-0474-4FF5-9EC6-55F438BACE1F}"/>
              </a:ext>
            </a:extLst>
          </p:cNvPr>
          <p:cNvSpPr txBox="1"/>
          <p:nvPr/>
        </p:nvSpPr>
        <p:spPr>
          <a:xfrm>
            <a:off x="4972334" y="6275696"/>
            <a:ext cx="72196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a:t>
            </a:r>
            <a:r>
              <a:rPr lang="en-US" i="1" dirty="0">
                <a:solidFill>
                  <a:schemeClr val="bg1"/>
                </a:solidFill>
              </a:rPr>
              <a:t>Jones CP. Confronting Institutionalized Racism. Phylon 2003;50(1-2):7-22.</a:t>
            </a: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85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A454D6-78C8-4B0F-BAAA-19CA8679B482}"/>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White Supremacy</a:t>
            </a:r>
          </a:p>
        </p:txBody>
      </p:sp>
      <p:graphicFrame>
        <p:nvGraphicFramePr>
          <p:cNvPr id="5" name="Content Placeholder 2">
            <a:extLst>
              <a:ext uri="{FF2B5EF4-FFF2-40B4-BE49-F238E27FC236}">
                <a16:creationId xmlns:a16="http://schemas.microsoft.com/office/drawing/2014/main" id="{A3A66AA9-7111-4DB8-B11D-D7C48DD0FDBA}"/>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FCF7123-F73E-482F-8EA9-0120DBF9311E}"/>
              </a:ext>
            </a:extLst>
          </p:cNvPr>
          <p:cNvSpPr txBox="1"/>
          <p:nvPr/>
        </p:nvSpPr>
        <p:spPr>
          <a:xfrm>
            <a:off x="484096" y="6456171"/>
            <a:ext cx="3614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https://www.dismantlingracism.org/</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Qr code&#10;&#10;Description automatically generated">
            <a:extLst>
              <a:ext uri="{FF2B5EF4-FFF2-40B4-BE49-F238E27FC236}">
                <a16:creationId xmlns:a16="http://schemas.microsoft.com/office/drawing/2014/main" id="{62DFEC5E-4BC1-47DA-A76C-9C65BD0E52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8390" y="4223055"/>
            <a:ext cx="2125436" cy="2125436"/>
          </a:xfrm>
          <a:prstGeom prst="rect">
            <a:avLst/>
          </a:prstGeom>
        </p:spPr>
      </p:pic>
    </p:spTree>
    <p:extLst>
      <p:ext uri="{BB962C8B-B14F-4D97-AF65-F5344CB8AC3E}">
        <p14:creationId xmlns:p14="http://schemas.microsoft.com/office/powerpoint/2010/main" val="191780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BACB-4885-48B2-A84F-B765FA2211F3}"/>
              </a:ext>
            </a:extLst>
          </p:cNvPr>
          <p:cNvSpPr>
            <a:spLocks noGrp="1"/>
          </p:cNvSpPr>
          <p:nvPr>
            <p:ph type="title"/>
          </p:nvPr>
        </p:nvSpPr>
        <p:spPr>
          <a:xfrm>
            <a:off x="838200" y="-128134"/>
            <a:ext cx="10515600" cy="1325563"/>
          </a:xfrm>
        </p:spPr>
        <p:txBody>
          <a:bodyPr/>
          <a:lstStyle/>
          <a:p>
            <a:r>
              <a:rPr lang="en-US" dirty="0"/>
              <a:t>Anti-Racism in Medical Education</a:t>
            </a:r>
          </a:p>
        </p:txBody>
      </p:sp>
      <p:graphicFrame>
        <p:nvGraphicFramePr>
          <p:cNvPr id="4" name="Content Placeholder 3">
            <a:extLst>
              <a:ext uri="{FF2B5EF4-FFF2-40B4-BE49-F238E27FC236}">
                <a16:creationId xmlns:a16="http://schemas.microsoft.com/office/drawing/2014/main" id="{FB97817A-A88C-4084-9CA2-0007534915A6}"/>
              </a:ext>
            </a:extLst>
          </p:cNvPr>
          <p:cNvGraphicFramePr>
            <a:graphicFrameLocks noGrp="1"/>
          </p:cNvGraphicFramePr>
          <p:nvPr>
            <p:ph idx="1"/>
          </p:nvPr>
        </p:nvGraphicFramePr>
        <p:xfrm>
          <a:off x="174171" y="1197428"/>
          <a:ext cx="11582400" cy="5203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4622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a:themeElements>
    <a:clrScheme name="Default">
      <a:dk1>
        <a:srgbClr val="000000"/>
      </a:dk1>
      <a:lt1>
        <a:srgbClr val="FFFFFF"/>
      </a:lt1>
      <a:dk2>
        <a:srgbClr val="A7A7A7"/>
      </a:dk2>
      <a:lt2>
        <a:srgbClr val="535353"/>
      </a:lt2>
      <a:accent1>
        <a:srgbClr val="00AEEF"/>
      </a:accent1>
      <a:accent2>
        <a:srgbClr val="D80B8C"/>
      </a:accent2>
      <a:accent3>
        <a:srgbClr val="221F72"/>
      </a:accent3>
      <a:accent4>
        <a:srgbClr val="B2B3B2"/>
      </a:accent4>
      <a:accent5>
        <a:srgbClr val="DDDEDD"/>
      </a:accent5>
      <a:accent6>
        <a:srgbClr val="00B9F2"/>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AEE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AEE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Year 1 Bias Milestone" id="{B29121BA-DEEF-C547-83DD-FAF160DC5610}" vid="{FFC121C5-C6A8-8F41-A367-7B034026CC8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5117</Words>
  <Application>Microsoft Office PowerPoint</Application>
  <PresentationFormat>Widescreen</PresentationFormat>
  <Paragraphs>554</Paragraphs>
  <Slides>60</Slides>
  <Notes>33</Notes>
  <HiddenSlides>4</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60</vt:i4>
      </vt:variant>
    </vt:vector>
  </HeadingPairs>
  <TitlesOfParts>
    <vt:vector size="77" baseType="lpstr">
      <vt:lpstr>Arial</vt:lpstr>
      <vt:lpstr>Arial</vt:lpstr>
      <vt:lpstr>Avenir Roman</vt:lpstr>
      <vt:lpstr>Calibri</vt:lpstr>
      <vt:lpstr>Calibri Light</vt:lpstr>
      <vt:lpstr>Candara</vt:lpstr>
      <vt:lpstr>Courier New</vt:lpstr>
      <vt:lpstr>Helvetica</vt:lpstr>
      <vt:lpstr>Lato</vt:lpstr>
      <vt:lpstr>Lucida Grande</vt:lpstr>
      <vt:lpstr>Palatino</vt:lpstr>
      <vt:lpstr>Symbol</vt:lpstr>
      <vt:lpstr>Times New Roman</vt:lpstr>
      <vt:lpstr>Times New Roman Bold</vt:lpstr>
      <vt:lpstr>Wingdings</vt:lpstr>
      <vt:lpstr>Office Theme</vt:lpstr>
      <vt:lpstr>1_Default</vt:lpstr>
      <vt:lpstr>Anti-Racism in Medical Education</vt:lpstr>
      <vt:lpstr>Acknowledgements</vt:lpstr>
      <vt:lpstr>We have no conflicts of interest</vt:lpstr>
      <vt:lpstr>PowerPoint Presentation</vt:lpstr>
      <vt:lpstr>By the end of this session you will be able to:</vt:lpstr>
      <vt:lpstr>Culture</vt:lpstr>
      <vt:lpstr>White Supremacy Culture</vt:lpstr>
      <vt:lpstr>White Supremacy</vt:lpstr>
      <vt:lpstr>Anti-Racism in Medical Education</vt:lpstr>
      <vt:lpstr>Anti-Racism in Medical Education</vt:lpstr>
      <vt:lpstr>Program Structure</vt:lpstr>
      <vt:lpstr>Program Structure</vt:lpstr>
      <vt:lpstr>Program Structure</vt:lpstr>
      <vt:lpstr>PowerPoint Presentation</vt:lpstr>
      <vt:lpstr>PowerPoint Presentation</vt:lpstr>
      <vt:lpstr>PowerPoint Presentation</vt:lpstr>
      <vt:lpstr>Anti-Oppressive Skills</vt:lpstr>
      <vt:lpstr>PowerPoint Presentation</vt:lpstr>
      <vt:lpstr>PowerPoint Presentation</vt:lpstr>
      <vt:lpstr>Anti-Racism in Medical Education</vt:lpstr>
      <vt:lpstr>Patient #1</vt:lpstr>
      <vt:lpstr>Framework for Anti-Racist Clinical Skills Development</vt:lpstr>
      <vt:lpstr>Application to ESRD</vt:lpstr>
      <vt:lpstr>Application to ESRD</vt:lpstr>
      <vt:lpstr>Application to ESRD</vt:lpstr>
      <vt:lpstr>Application to ESRD</vt:lpstr>
      <vt:lpstr>Application to ESRD</vt:lpstr>
      <vt:lpstr>Application to ESRD</vt:lpstr>
      <vt:lpstr>Approach to Articles that Use  Race as a Variable</vt:lpstr>
      <vt:lpstr>Implicit Bias in the Clinical Encounter</vt:lpstr>
      <vt:lpstr>5-Step Microskills Model of Clinical Teaching</vt:lpstr>
      <vt:lpstr>5-Step Microskills Model of Clinical Teaching</vt:lpstr>
      <vt:lpstr>5-Step Microskills Model of Clinical Teaching</vt:lpstr>
      <vt:lpstr>Patient #2</vt:lpstr>
      <vt:lpstr>PowerPoint Presentation</vt:lpstr>
      <vt:lpstr>Scientific Racism Influences Clinical Reasoning and Medical Practice</vt:lpstr>
      <vt:lpstr>Observable Clinical Skills and Self Reflection</vt:lpstr>
      <vt:lpstr>By the end of this session you will be able to:</vt:lpstr>
      <vt:lpstr>5-Step Microskills Model of Clinical Teaching</vt:lpstr>
      <vt:lpstr>5-Step Microskills Model of Clinical Teaching</vt:lpstr>
      <vt:lpstr>5-Step Microskills Model of Clinical Teaching</vt:lpstr>
      <vt:lpstr>Point-of-Care Resources</vt:lpstr>
      <vt:lpstr>Team Culture</vt:lpstr>
      <vt:lpstr>Framework for Anti-Racist Leadership Skills Development</vt:lpstr>
      <vt:lpstr>Application of Anti-Racist Leadership to Team Culture</vt:lpstr>
      <vt:lpstr>Application of Anti-Racist Structural Competency to ESRD</vt:lpstr>
      <vt:lpstr>The first step is recognition</vt:lpstr>
      <vt:lpstr>PowerPoint Presentation</vt:lpstr>
      <vt:lpstr>Navigating Biased Patient Behavior</vt:lpstr>
      <vt:lpstr>Navigating Biased Patient Behavior</vt:lpstr>
      <vt:lpstr>The “ERASE” Model</vt:lpstr>
      <vt:lpstr>Medicine and Race</vt:lpstr>
      <vt:lpstr>Race as a biologic construct is ubiquitous in clinical decision tools and guidelines</vt:lpstr>
      <vt:lpstr>Racism as Ubiquitous in Medicine</vt:lpstr>
      <vt:lpstr>PowerPoint Presentation</vt:lpstr>
      <vt:lpstr>PowerPoint Presentation</vt:lpstr>
      <vt:lpstr>PowerPoint Presentation</vt:lpstr>
      <vt:lpstr>Navigating race in clinical decision tools and guidelines</vt:lpstr>
      <vt:lpstr>Scientific Racism and Pain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Anti-Racism in Medical Education</dc:title>
  <dc:creator>Joseph Truglio</dc:creator>
  <cp:lastModifiedBy>Joseph Truglio</cp:lastModifiedBy>
  <cp:revision>7</cp:revision>
  <dcterms:created xsi:type="dcterms:W3CDTF">2021-02-04T04:01:57Z</dcterms:created>
  <dcterms:modified xsi:type="dcterms:W3CDTF">2021-02-04T16:46:48Z</dcterms:modified>
</cp:coreProperties>
</file>